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  <p:sldMasterId id="2147483948" r:id="rId2"/>
    <p:sldMasterId id="2147483950" r:id="rId3"/>
    <p:sldMasterId id="2147483683" r:id="rId4"/>
  </p:sldMasterIdLst>
  <p:notesMasterIdLst>
    <p:notesMasterId r:id="rId29"/>
  </p:notesMasterIdLst>
  <p:handoutMasterIdLst>
    <p:handoutMasterId r:id="rId30"/>
  </p:handoutMasterIdLst>
  <p:sldIdLst>
    <p:sldId id="603" r:id="rId5"/>
    <p:sldId id="2147483520" r:id="rId6"/>
    <p:sldId id="2147483507" r:id="rId7"/>
    <p:sldId id="2618" r:id="rId8"/>
    <p:sldId id="2147483483" r:id="rId9"/>
    <p:sldId id="2500" r:id="rId10"/>
    <p:sldId id="2147483530" r:id="rId11"/>
    <p:sldId id="280" r:id="rId12"/>
    <p:sldId id="258" r:id="rId13"/>
    <p:sldId id="260" r:id="rId14"/>
    <p:sldId id="281" r:id="rId15"/>
    <p:sldId id="261" r:id="rId16"/>
    <p:sldId id="263" r:id="rId17"/>
    <p:sldId id="265" r:id="rId18"/>
    <p:sldId id="266" r:id="rId19"/>
    <p:sldId id="264" r:id="rId20"/>
    <p:sldId id="257" r:id="rId21"/>
    <p:sldId id="276" r:id="rId22"/>
    <p:sldId id="2147483647" r:id="rId23"/>
    <p:sldId id="256" r:id="rId24"/>
    <p:sldId id="2516" r:id="rId25"/>
    <p:sldId id="262" r:id="rId26"/>
    <p:sldId id="582" r:id="rId27"/>
    <p:sldId id="2419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4153"/>
    <a:srgbClr val="66BA36"/>
    <a:srgbClr val="FFFF00"/>
    <a:srgbClr val="FFFFFF"/>
    <a:srgbClr val="221815"/>
    <a:srgbClr val="1D1D1A"/>
    <a:srgbClr val="595757"/>
    <a:srgbClr val="91A2BF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7" autoAdjust="0"/>
    <p:restoredTop sz="96419" autoAdjust="0"/>
  </p:normalViewPr>
  <p:slideViewPr>
    <p:cSldViewPr snapToGrid="0" snapToObjects="1">
      <p:cViewPr varScale="1">
        <p:scale>
          <a:sx n="127" d="100"/>
          <a:sy n="127" d="100"/>
        </p:scale>
        <p:origin x="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13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69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07615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Text</a:t>
            </a:r>
            <a:r>
              <a:rPr lang="zh-CN" altLang="en-US" dirty="0"/>
              <a:t> 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4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48BE4E0-AC91-8910-4CFD-353EC35F216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87108" y="1246908"/>
            <a:ext cx="5400000" cy="51120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7611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放总结和问题为主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A4BA1338-979F-0199-7A7F-F5FD4E1362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二级目录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/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/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/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AIInfra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xend" pitchFamily="2" charset="0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027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Infrasys-AI/AIInfra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Infrasys-AI/AIInfra" TargetMode="Externa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nfrasys-AI/AIInfr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rasys-AI/AIInfra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495383" y="6499606"/>
            <a:ext cx="728026" cy="26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3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000" dirty="0">
              <a:solidFill>
                <a:srgbClr val="374153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073887" y="6538110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374153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374153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87" y="6464008"/>
            <a:ext cx="332871" cy="332871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6172102" y="6499638"/>
            <a:ext cx="5815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b="1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0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000" b="1" kern="1200" dirty="0">
                <a:solidFill>
                  <a:srgbClr val="374154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0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0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CCA0BD-7523-410F-69AA-9DBA589B8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AEADF86-8F19-19C7-EAC1-CDEB2046C5B9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6638CC1-9C62-8D56-0FC7-AFD38A242C7F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87" name="Group 18">
              <a:extLst>
                <a:ext uri="{FF2B5EF4-FFF2-40B4-BE49-F238E27FC236}">
                  <a16:creationId xmlns:a16="http://schemas.microsoft.com/office/drawing/2014/main" id="{77876179-7B16-E1A3-8D6A-0BA80C9B6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8" name="Rectangle 19">
                <a:extLst>
                  <a:ext uri="{FF2B5EF4-FFF2-40B4-BE49-F238E27FC236}">
                    <a16:creationId xmlns:a16="http://schemas.microsoft.com/office/drawing/2014/main" id="{6532F44B-B2F8-6999-0506-AC02253DD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0">
                <a:extLst>
                  <a:ext uri="{FF2B5EF4-FFF2-40B4-BE49-F238E27FC236}">
                    <a16:creationId xmlns:a16="http://schemas.microsoft.com/office/drawing/2014/main" id="{1620BAAC-5C71-11F8-473A-7B5DC9A28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0" name="Rectangle 21">
                <a:extLst>
                  <a:ext uri="{FF2B5EF4-FFF2-40B4-BE49-F238E27FC236}">
                    <a16:creationId xmlns:a16="http://schemas.microsoft.com/office/drawing/2014/main" id="{BA6A9A36-1273-8EDE-3046-B695CBC6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51" name="Rectangle 22">
                <a:extLst>
                  <a:ext uri="{FF2B5EF4-FFF2-40B4-BE49-F238E27FC236}">
                    <a16:creationId xmlns:a16="http://schemas.microsoft.com/office/drawing/2014/main" id="{FB1E8CD3-9AAB-966E-FAED-2BCF0A2C6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23">
              <a:extLst>
                <a:ext uri="{FF2B5EF4-FFF2-40B4-BE49-F238E27FC236}">
                  <a16:creationId xmlns:a16="http://schemas.microsoft.com/office/drawing/2014/main" id="{73BC7F8F-1033-3C0C-489E-75BBABD64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4" name="Rectangle 24">
                <a:extLst>
                  <a:ext uri="{FF2B5EF4-FFF2-40B4-BE49-F238E27FC236}">
                    <a16:creationId xmlns:a16="http://schemas.microsoft.com/office/drawing/2014/main" id="{24715ABA-FA1D-3004-EA79-D9FBE8FEC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5">
                <a:extLst>
                  <a:ext uri="{FF2B5EF4-FFF2-40B4-BE49-F238E27FC236}">
                    <a16:creationId xmlns:a16="http://schemas.microsoft.com/office/drawing/2014/main" id="{86541857-2C9D-32A4-F7E2-9F61FC59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6" name="Rectangle 26">
                <a:extLst>
                  <a:ext uri="{FF2B5EF4-FFF2-40B4-BE49-F238E27FC236}">
                    <a16:creationId xmlns:a16="http://schemas.microsoft.com/office/drawing/2014/main" id="{AEF920D3-00BA-33A6-915C-5DC727F2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7">
                <a:extLst>
                  <a:ext uri="{FF2B5EF4-FFF2-40B4-BE49-F238E27FC236}">
                    <a16:creationId xmlns:a16="http://schemas.microsoft.com/office/drawing/2014/main" id="{B14C9BB4-49DC-6EEF-678C-AD2B1DC0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AE7F7EB6-852B-E648-26B4-02820AB68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40" name="Rectangle 29">
                <a:extLst>
                  <a:ext uri="{FF2B5EF4-FFF2-40B4-BE49-F238E27FC236}">
                    <a16:creationId xmlns:a16="http://schemas.microsoft.com/office/drawing/2014/main" id="{61CA1103-02AA-6AF6-8D80-931C7ED2C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0">
                <a:extLst>
                  <a:ext uri="{FF2B5EF4-FFF2-40B4-BE49-F238E27FC236}">
                    <a16:creationId xmlns:a16="http://schemas.microsoft.com/office/drawing/2014/main" id="{80B68643-05C8-4BB7-987F-483FA4E8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31">
                <a:extLst>
                  <a:ext uri="{FF2B5EF4-FFF2-40B4-BE49-F238E27FC236}">
                    <a16:creationId xmlns:a16="http://schemas.microsoft.com/office/drawing/2014/main" id="{876A7B84-75AE-5C10-C49E-6793CD81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32">
                <a:extLst>
                  <a:ext uri="{FF2B5EF4-FFF2-40B4-BE49-F238E27FC236}">
                    <a16:creationId xmlns:a16="http://schemas.microsoft.com/office/drawing/2014/main" id="{7342F917-18E5-EC25-BDA8-7DE487BF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33">
              <a:extLst>
                <a:ext uri="{FF2B5EF4-FFF2-40B4-BE49-F238E27FC236}">
                  <a16:creationId xmlns:a16="http://schemas.microsoft.com/office/drawing/2014/main" id="{FF7EF3DB-2AEE-B2F1-7DA4-1E7AF53AC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6" name="Rectangle 34">
                <a:extLst>
                  <a:ext uri="{FF2B5EF4-FFF2-40B4-BE49-F238E27FC236}">
                    <a16:creationId xmlns:a16="http://schemas.microsoft.com/office/drawing/2014/main" id="{F37D03F4-F3C9-224D-BBF4-4279E1CEA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5">
                <a:extLst>
                  <a:ext uri="{FF2B5EF4-FFF2-40B4-BE49-F238E27FC236}">
                    <a16:creationId xmlns:a16="http://schemas.microsoft.com/office/drawing/2014/main" id="{8F59D7B8-689E-8FB8-1E02-09945DA1F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36">
                <a:extLst>
                  <a:ext uri="{FF2B5EF4-FFF2-40B4-BE49-F238E27FC236}">
                    <a16:creationId xmlns:a16="http://schemas.microsoft.com/office/drawing/2014/main" id="{6693BB7C-4324-2789-3AA5-85C18A67B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7">
                <a:extLst>
                  <a:ext uri="{FF2B5EF4-FFF2-40B4-BE49-F238E27FC236}">
                    <a16:creationId xmlns:a16="http://schemas.microsoft.com/office/drawing/2014/main" id="{CF2C26E7-0DEB-C5CC-A760-DF63F577B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38">
              <a:extLst>
                <a:ext uri="{FF2B5EF4-FFF2-40B4-BE49-F238E27FC236}">
                  <a16:creationId xmlns:a16="http://schemas.microsoft.com/office/drawing/2014/main" id="{A80EEF1D-B529-4CA5-01FD-8D63F901B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2" name="Rectangle 39">
                <a:extLst>
                  <a:ext uri="{FF2B5EF4-FFF2-40B4-BE49-F238E27FC236}">
                    <a16:creationId xmlns:a16="http://schemas.microsoft.com/office/drawing/2014/main" id="{066D2F99-CE52-54EB-B08C-E011F57A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0">
                <a:extLst>
                  <a:ext uri="{FF2B5EF4-FFF2-40B4-BE49-F238E27FC236}">
                    <a16:creationId xmlns:a16="http://schemas.microsoft.com/office/drawing/2014/main" id="{88046BCF-8C13-A289-2F92-C6DD36B29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41">
                <a:extLst>
                  <a:ext uri="{FF2B5EF4-FFF2-40B4-BE49-F238E27FC236}">
                    <a16:creationId xmlns:a16="http://schemas.microsoft.com/office/drawing/2014/main" id="{8BC11A18-A2FD-25D2-AAF7-73819B239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42">
                <a:extLst>
                  <a:ext uri="{FF2B5EF4-FFF2-40B4-BE49-F238E27FC236}">
                    <a16:creationId xmlns:a16="http://schemas.microsoft.com/office/drawing/2014/main" id="{E3E314AE-9308-8C07-8C9F-95CBDE08E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43">
              <a:extLst>
                <a:ext uri="{FF2B5EF4-FFF2-40B4-BE49-F238E27FC236}">
                  <a16:creationId xmlns:a16="http://schemas.microsoft.com/office/drawing/2014/main" id="{B227D926-C2E9-59FE-2A6F-8BDA96BF42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8" name="Rectangle 44">
                <a:extLst>
                  <a:ext uri="{FF2B5EF4-FFF2-40B4-BE49-F238E27FC236}">
                    <a16:creationId xmlns:a16="http://schemas.microsoft.com/office/drawing/2014/main" id="{DF54FF05-0B42-90A0-065B-992DCFEF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5">
                <a:extLst>
                  <a:ext uri="{FF2B5EF4-FFF2-40B4-BE49-F238E27FC236}">
                    <a16:creationId xmlns:a16="http://schemas.microsoft.com/office/drawing/2014/main" id="{EF03EFFD-7A1D-7426-82C2-765299EBD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46">
                <a:extLst>
                  <a:ext uri="{FF2B5EF4-FFF2-40B4-BE49-F238E27FC236}">
                    <a16:creationId xmlns:a16="http://schemas.microsoft.com/office/drawing/2014/main" id="{AE02F522-F4F2-A090-89A6-A130CB2CF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7">
                <a:extLst>
                  <a:ext uri="{FF2B5EF4-FFF2-40B4-BE49-F238E27FC236}">
                    <a16:creationId xmlns:a16="http://schemas.microsoft.com/office/drawing/2014/main" id="{86041F9D-F90E-1CDE-56AE-C530DC17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48">
              <a:extLst>
                <a:ext uri="{FF2B5EF4-FFF2-40B4-BE49-F238E27FC236}">
                  <a16:creationId xmlns:a16="http://schemas.microsoft.com/office/drawing/2014/main" id="{3C5C1BC9-B054-55E5-60A7-FE9E65BD1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6B0D697A-254D-9733-F85C-AAC71731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CE3C35E2-E520-12BC-17CB-CEE8C1D3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85924030-0D3A-B5D8-E4B7-E237926B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10EF9E83-E331-7B01-10B1-CC4DC0DCA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53">
              <a:extLst>
                <a:ext uri="{FF2B5EF4-FFF2-40B4-BE49-F238E27FC236}">
                  <a16:creationId xmlns:a16="http://schemas.microsoft.com/office/drawing/2014/main" id="{847F1E52-49C6-FD54-5AA5-EB54B1B57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20" name="Rectangle 54">
                <a:extLst>
                  <a:ext uri="{FF2B5EF4-FFF2-40B4-BE49-F238E27FC236}">
                    <a16:creationId xmlns:a16="http://schemas.microsoft.com/office/drawing/2014/main" id="{E08535AB-3B71-9539-810C-1A673580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5">
                <a:extLst>
                  <a:ext uri="{FF2B5EF4-FFF2-40B4-BE49-F238E27FC236}">
                    <a16:creationId xmlns:a16="http://schemas.microsoft.com/office/drawing/2014/main" id="{B590FED6-5C84-00D0-5F7C-80FD9225F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56">
                <a:extLst>
                  <a:ext uri="{FF2B5EF4-FFF2-40B4-BE49-F238E27FC236}">
                    <a16:creationId xmlns:a16="http://schemas.microsoft.com/office/drawing/2014/main" id="{01844FD0-B873-774A-DD3A-6147E134A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7">
                <a:extLst>
                  <a:ext uri="{FF2B5EF4-FFF2-40B4-BE49-F238E27FC236}">
                    <a16:creationId xmlns:a16="http://schemas.microsoft.com/office/drawing/2014/main" id="{50B52979-E217-B9D6-E9B9-08033732C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58">
              <a:extLst>
                <a:ext uri="{FF2B5EF4-FFF2-40B4-BE49-F238E27FC236}">
                  <a16:creationId xmlns:a16="http://schemas.microsoft.com/office/drawing/2014/main" id="{51AA072F-E687-74E9-C196-D42E647AE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D621B429-7919-AF40-BA85-51D22787A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7C4867DE-F109-4BEF-392F-567F6C681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0646C962-F88C-07CA-AD64-1211E2122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91239E2F-E652-A0A6-A274-1A2D69BA4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63">
              <a:extLst>
                <a:ext uri="{FF2B5EF4-FFF2-40B4-BE49-F238E27FC236}">
                  <a16:creationId xmlns:a16="http://schemas.microsoft.com/office/drawing/2014/main" id="{5690423E-29EC-021A-6B1F-8A4C016C3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2" name="Rectangle 64">
                <a:extLst>
                  <a:ext uri="{FF2B5EF4-FFF2-40B4-BE49-F238E27FC236}">
                    <a16:creationId xmlns:a16="http://schemas.microsoft.com/office/drawing/2014/main" id="{EB1860FB-7714-0CF4-091E-1F0252DD5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5">
                <a:extLst>
                  <a:ext uri="{FF2B5EF4-FFF2-40B4-BE49-F238E27FC236}">
                    <a16:creationId xmlns:a16="http://schemas.microsoft.com/office/drawing/2014/main" id="{455C3C32-D55F-CA66-2C73-97D5EDC5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66">
                <a:extLst>
                  <a:ext uri="{FF2B5EF4-FFF2-40B4-BE49-F238E27FC236}">
                    <a16:creationId xmlns:a16="http://schemas.microsoft.com/office/drawing/2014/main" id="{2507892E-5A59-3DA1-2787-2809A83F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7">
                <a:extLst>
                  <a:ext uri="{FF2B5EF4-FFF2-40B4-BE49-F238E27FC236}">
                    <a16:creationId xmlns:a16="http://schemas.microsoft.com/office/drawing/2014/main" id="{FCE5A25C-3D73-715B-597E-9C79E891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68">
              <a:extLst>
                <a:ext uri="{FF2B5EF4-FFF2-40B4-BE49-F238E27FC236}">
                  <a16:creationId xmlns:a16="http://schemas.microsoft.com/office/drawing/2014/main" id="{C39F9DFE-3F4F-4661-970E-0C8EE9ED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8" name="Rectangle 69">
                <a:extLst>
                  <a:ext uri="{FF2B5EF4-FFF2-40B4-BE49-F238E27FC236}">
                    <a16:creationId xmlns:a16="http://schemas.microsoft.com/office/drawing/2014/main" id="{CC362880-D61F-0C37-893C-7B0121EA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0">
                <a:extLst>
                  <a:ext uri="{FF2B5EF4-FFF2-40B4-BE49-F238E27FC236}">
                    <a16:creationId xmlns:a16="http://schemas.microsoft.com/office/drawing/2014/main" id="{DCFAC9A1-CF8B-41B7-5932-E782FD1B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71">
                <a:extLst>
                  <a:ext uri="{FF2B5EF4-FFF2-40B4-BE49-F238E27FC236}">
                    <a16:creationId xmlns:a16="http://schemas.microsoft.com/office/drawing/2014/main" id="{693CB43B-4D4C-5775-2D55-B9E64FC9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72">
                <a:extLst>
                  <a:ext uri="{FF2B5EF4-FFF2-40B4-BE49-F238E27FC236}">
                    <a16:creationId xmlns:a16="http://schemas.microsoft.com/office/drawing/2014/main" id="{9E76542D-2002-825A-FA6C-7753124F1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8" name="Group 73">
              <a:extLst>
                <a:ext uri="{FF2B5EF4-FFF2-40B4-BE49-F238E27FC236}">
                  <a16:creationId xmlns:a16="http://schemas.microsoft.com/office/drawing/2014/main" id="{8D8D483D-D824-812D-A96B-41C38C3B2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4" name="Rectangle 74">
                <a:extLst>
                  <a:ext uri="{FF2B5EF4-FFF2-40B4-BE49-F238E27FC236}">
                    <a16:creationId xmlns:a16="http://schemas.microsoft.com/office/drawing/2014/main" id="{5139DAC4-1B3F-7CA3-73CB-09EA774AA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5">
                <a:extLst>
                  <a:ext uri="{FF2B5EF4-FFF2-40B4-BE49-F238E27FC236}">
                    <a16:creationId xmlns:a16="http://schemas.microsoft.com/office/drawing/2014/main" id="{37C172BE-5191-A4F6-6737-5F8B58EE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76">
                <a:extLst>
                  <a:ext uri="{FF2B5EF4-FFF2-40B4-BE49-F238E27FC236}">
                    <a16:creationId xmlns:a16="http://schemas.microsoft.com/office/drawing/2014/main" id="{57938373-BC73-BF99-8183-4ED92A3E1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7">
                <a:extLst>
                  <a:ext uri="{FF2B5EF4-FFF2-40B4-BE49-F238E27FC236}">
                    <a16:creationId xmlns:a16="http://schemas.microsoft.com/office/drawing/2014/main" id="{ACCB12D4-3673-8583-F168-C502B1572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9" name="Group 78">
              <a:extLst>
                <a:ext uri="{FF2B5EF4-FFF2-40B4-BE49-F238E27FC236}">
                  <a16:creationId xmlns:a16="http://schemas.microsoft.com/office/drawing/2014/main" id="{497AFE23-5F11-0198-08E6-3D027AAAB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00" name="Rectangle 79">
                <a:extLst>
                  <a:ext uri="{FF2B5EF4-FFF2-40B4-BE49-F238E27FC236}">
                    <a16:creationId xmlns:a16="http://schemas.microsoft.com/office/drawing/2014/main" id="{E4694EA4-90CF-617A-291F-9D5FC8F9F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0">
                <a:extLst>
                  <a:ext uri="{FF2B5EF4-FFF2-40B4-BE49-F238E27FC236}">
                    <a16:creationId xmlns:a16="http://schemas.microsoft.com/office/drawing/2014/main" id="{42519FFB-FA93-3CEA-7013-CDB495F46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81">
                <a:extLst>
                  <a:ext uri="{FF2B5EF4-FFF2-40B4-BE49-F238E27FC236}">
                    <a16:creationId xmlns:a16="http://schemas.microsoft.com/office/drawing/2014/main" id="{0AF2FBD7-34E3-D51F-C609-7F51823AF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82">
                <a:extLst>
                  <a:ext uri="{FF2B5EF4-FFF2-40B4-BE49-F238E27FC236}">
                    <a16:creationId xmlns:a16="http://schemas.microsoft.com/office/drawing/2014/main" id="{C9D4C74F-DB46-9C5D-B7BF-E2A136D4E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2" name="Rectangle 83">
            <a:extLst>
              <a:ext uri="{FF2B5EF4-FFF2-40B4-BE49-F238E27FC236}">
                <a16:creationId xmlns:a16="http://schemas.microsoft.com/office/drawing/2014/main" id="{E17F8D68-0A58-4CB6-354E-13C9614A8C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7AC5DB3B-B2B2-9FAF-8287-761613ADE179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B97423B5-2FA2-0A8D-741E-401A2589F1C5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5" name="Rectangle 34">
              <a:extLst>
                <a:ext uri="{FF2B5EF4-FFF2-40B4-BE49-F238E27FC236}">
                  <a16:creationId xmlns:a16="http://schemas.microsoft.com/office/drawing/2014/main" id="{20318C0B-3608-AE55-1334-415EB2CA7B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964A9AC7-A813-EB99-F6E4-AF4DDBA810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7" name="Rectangle 36">
              <a:extLst>
                <a:ext uri="{FF2B5EF4-FFF2-40B4-BE49-F238E27FC236}">
                  <a16:creationId xmlns:a16="http://schemas.microsoft.com/office/drawing/2014/main" id="{DB634757-C14A-E3F4-2D4C-3E4F3425AC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8" name="Rectangle 37">
              <a:extLst>
                <a:ext uri="{FF2B5EF4-FFF2-40B4-BE49-F238E27FC236}">
                  <a16:creationId xmlns:a16="http://schemas.microsoft.com/office/drawing/2014/main" id="{FB8BC71A-884E-8BEA-3626-A61E6CB512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9" name="Rectangle 36">
            <a:extLst>
              <a:ext uri="{FF2B5EF4-FFF2-40B4-BE49-F238E27FC236}">
                <a16:creationId xmlns:a16="http://schemas.microsoft.com/office/drawing/2014/main" id="{89E993F0-BD89-A30F-4EA9-B9C46FC5230F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60" name="Rectangle 34">
            <a:extLst>
              <a:ext uri="{FF2B5EF4-FFF2-40B4-BE49-F238E27FC236}">
                <a16:creationId xmlns:a16="http://schemas.microsoft.com/office/drawing/2014/main" id="{278F23BF-DF29-7CE3-64C3-DC42E19E43F9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06" r:id="rId3"/>
    <p:sldLayoutId id="2147483963" r:id="rId4"/>
    <p:sldLayoutId id="2147483964" r:id="rId5"/>
    <p:sldLayoutId id="2147483970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5">
            <a:extLst>
              <a:ext uri="{FF2B5EF4-FFF2-40B4-BE49-F238E27FC236}">
                <a16:creationId xmlns:a16="http://schemas.microsoft.com/office/drawing/2014/main" id="{B8F9DEF2-016D-0A6F-9E4E-8AE09BE67D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029102-549C-0B25-A336-7DA8623BB98A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F2276145-B413-D857-FD54-B7E39DF4DF36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79" name="Group 18">
              <a:extLst>
                <a:ext uri="{FF2B5EF4-FFF2-40B4-BE49-F238E27FC236}">
                  <a16:creationId xmlns:a16="http://schemas.microsoft.com/office/drawing/2014/main" id="{4C6ACA1F-2E83-3C4C-7248-CD119B047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0" name="Rectangle 19">
                <a:extLst>
                  <a:ext uri="{FF2B5EF4-FFF2-40B4-BE49-F238E27FC236}">
                    <a16:creationId xmlns:a16="http://schemas.microsoft.com/office/drawing/2014/main" id="{33AF03B2-76EE-0BF5-6D3E-D4883852D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20">
                <a:extLst>
                  <a:ext uri="{FF2B5EF4-FFF2-40B4-BE49-F238E27FC236}">
                    <a16:creationId xmlns:a16="http://schemas.microsoft.com/office/drawing/2014/main" id="{D603D383-CAB4-FF5C-3D00-3E28AF95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2E0FAF93-5BD9-5454-2B2D-3E4636C8C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2">
                <a:extLst>
                  <a:ext uri="{FF2B5EF4-FFF2-40B4-BE49-F238E27FC236}">
                    <a16:creationId xmlns:a16="http://schemas.microsoft.com/office/drawing/2014/main" id="{42E0C307-A0D2-B0A1-0FE9-A4D0F475C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313ABF6B-3352-FB69-EA3E-618C9BB23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4C769D53-869E-ACC4-98DA-69BB5084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F195C3DA-41B8-2BED-EA4B-2EA579320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03BCE725-7EE3-3439-63EE-525924B2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27">
                <a:extLst>
                  <a:ext uri="{FF2B5EF4-FFF2-40B4-BE49-F238E27FC236}">
                    <a16:creationId xmlns:a16="http://schemas.microsoft.com/office/drawing/2014/main" id="{D1257517-8595-5386-A0BF-629A3BF80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1" name="Group 28">
              <a:extLst>
                <a:ext uri="{FF2B5EF4-FFF2-40B4-BE49-F238E27FC236}">
                  <a16:creationId xmlns:a16="http://schemas.microsoft.com/office/drawing/2014/main" id="{986E89A8-2B77-12C4-0A0E-80B3E36D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2" name="Rectangle 29">
                <a:extLst>
                  <a:ext uri="{FF2B5EF4-FFF2-40B4-BE49-F238E27FC236}">
                    <a16:creationId xmlns:a16="http://schemas.microsoft.com/office/drawing/2014/main" id="{D421088F-6B6D-8DF3-25FA-B49E8943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30">
                <a:extLst>
                  <a:ext uri="{FF2B5EF4-FFF2-40B4-BE49-F238E27FC236}">
                    <a16:creationId xmlns:a16="http://schemas.microsoft.com/office/drawing/2014/main" id="{80C53E7B-1B4B-0601-1BB2-A575BA25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4" name="Rectangle 31">
                <a:extLst>
                  <a:ext uri="{FF2B5EF4-FFF2-40B4-BE49-F238E27FC236}">
                    <a16:creationId xmlns:a16="http://schemas.microsoft.com/office/drawing/2014/main" id="{3E0A6C64-9F5C-D844-E8CA-0EED3AA42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CE7715B2-00CD-FBDC-790C-BF1181BB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2" name="Group 33">
              <a:extLst>
                <a:ext uri="{FF2B5EF4-FFF2-40B4-BE49-F238E27FC236}">
                  <a16:creationId xmlns:a16="http://schemas.microsoft.com/office/drawing/2014/main" id="{6688B95A-9119-535A-0A38-F416CB317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28" name="Rectangle 34">
                <a:extLst>
                  <a:ext uri="{FF2B5EF4-FFF2-40B4-BE49-F238E27FC236}">
                    <a16:creationId xmlns:a16="http://schemas.microsoft.com/office/drawing/2014/main" id="{FC9F7402-D7D5-BC55-4DFB-7FBA8342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5">
                <a:extLst>
                  <a:ext uri="{FF2B5EF4-FFF2-40B4-BE49-F238E27FC236}">
                    <a16:creationId xmlns:a16="http://schemas.microsoft.com/office/drawing/2014/main" id="{894B4EC1-E233-14D6-5568-0CDEC55BC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0" name="Rectangle 36">
                <a:extLst>
                  <a:ext uri="{FF2B5EF4-FFF2-40B4-BE49-F238E27FC236}">
                    <a16:creationId xmlns:a16="http://schemas.microsoft.com/office/drawing/2014/main" id="{A9EEF8C1-C32E-7AE9-9D5B-9F794A569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37">
                <a:extLst>
                  <a:ext uri="{FF2B5EF4-FFF2-40B4-BE49-F238E27FC236}">
                    <a16:creationId xmlns:a16="http://schemas.microsoft.com/office/drawing/2014/main" id="{23A1FBA7-3DA4-C57B-7594-D75713816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3" name="Group 38">
              <a:extLst>
                <a:ext uri="{FF2B5EF4-FFF2-40B4-BE49-F238E27FC236}">
                  <a16:creationId xmlns:a16="http://schemas.microsoft.com/office/drawing/2014/main" id="{44B9673D-21ED-8F3F-0214-65D395E96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24" name="Rectangle 39">
                <a:extLst>
                  <a:ext uri="{FF2B5EF4-FFF2-40B4-BE49-F238E27FC236}">
                    <a16:creationId xmlns:a16="http://schemas.microsoft.com/office/drawing/2014/main" id="{67DAC08A-CD0E-30CD-33BD-3F79FD5EB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40">
                <a:extLst>
                  <a:ext uri="{FF2B5EF4-FFF2-40B4-BE49-F238E27FC236}">
                    <a16:creationId xmlns:a16="http://schemas.microsoft.com/office/drawing/2014/main" id="{1BF111F0-F77C-E7D1-3BBE-5F929280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C53ADDC0-B771-E2B2-06E9-C1E0DA2FF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2">
                <a:extLst>
                  <a:ext uri="{FF2B5EF4-FFF2-40B4-BE49-F238E27FC236}">
                    <a16:creationId xmlns:a16="http://schemas.microsoft.com/office/drawing/2014/main" id="{3C009238-E60F-4D2D-77FF-2397F39D8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4" name="Group 43">
              <a:extLst>
                <a:ext uri="{FF2B5EF4-FFF2-40B4-BE49-F238E27FC236}">
                  <a16:creationId xmlns:a16="http://schemas.microsoft.com/office/drawing/2014/main" id="{CE6621E6-E519-82EF-AC25-DD9D7DD8F7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0" name="Rectangle 44">
                <a:extLst>
                  <a:ext uri="{FF2B5EF4-FFF2-40B4-BE49-F238E27FC236}">
                    <a16:creationId xmlns:a16="http://schemas.microsoft.com/office/drawing/2014/main" id="{9B19DC26-4191-A907-8708-3471DAAF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45">
                <a:extLst>
                  <a:ext uri="{FF2B5EF4-FFF2-40B4-BE49-F238E27FC236}">
                    <a16:creationId xmlns:a16="http://schemas.microsoft.com/office/drawing/2014/main" id="{A9198CA1-21E8-B5B2-25A1-4F096FE6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2" name="Rectangle 46">
                <a:extLst>
                  <a:ext uri="{FF2B5EF4-FFF2-40B4-BE49-F238E27FC236}">
                    <a16:creationId xmlns:a16="http://schemas.microsoft.com/office/drawing/2014/main" id="{4CE61DBB-7F45-5265-B6F1-DEEADF598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47">
                <a:extLst>
                  <a:ext uri="{FF2B5EF4-FFF2-40B4-BE49-F238E27FC236}">
                    <a16:creationId xmlns:a16="http://schemas.microsoft.com/office/drawing/2014/main" id="{6C97E3EC-2EAD-CCF5-D75F-E9D7B7AAC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5" name="Group 48">
              <a:extLst>
                <a:ext uri="{FF2B5EF4-FFF2-40B4-BE49-F238E27FC236}">
                  <a16:creationId xmlns:a16="http://schemas.microsoft.com/office/drawing/2014/main" id="{840D2F2F-DD17-DA6D-B6DA-27915B2A5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16" name="Rectangle 49">
                <a:extLst>
                  <a:ext uri="{FF2B5EF4-FFF2-40B4-BE49-F238E27FC236}">
                    <a16:creationId xmlns:a16="http://schemas.microsoft.com/office/drawing/2014/main" id="{B41D3A2B-46B9-D056-18BE-A38C21A4C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50">
                <a:extLst>
                  <a:ext uri="{FF2B5EF4-FFF2-40B4-BE49-F238E27FC236}">
                    <a16:creationId xmlns:a16="http://schemas.microsoft.com/office/drawing/2014/main" id="{40CFF744-4F78-6E43-F0EA-B8FD2261D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8" name="Rectangle 51">
                <a:extLst>
                  <a:ext uri="{FF2B5EF4-FFF2-40B4-BE49-F238E27FC236}">
                    <a16:creationId xmlns:a16="http://schemas.microsoft.com/office/drawing/2014/main" id="{8E0F73C0-93E9-F2BE-D5B6-8EAE3C93E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2">
                <a:extLst>
                  <a:ext uri="{FF2B5EF4-FFF2-40B4-BE49-F238E27FC236}">
                    <a16:creationId xmlns:a16="http://schemas.microsoft.com/office/drawing/2014/main" id="{4B8E63F9-367F-FE0D-2BB3-281C9EEEE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53">
              <a:extLst>
                <a:ext uri="{FF2B5EF4-FFF2-40B4-BE49-F238E27FC236}">
                  <a16:creationId xmlns:a16="http://schemas.microsoft.com/office/drawing/2014/main" id="{02114E45-FD27-250B-EB06-D0B49730FF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2" name="Rectangle 54">
                <a:extLst>
                  <a:ext uri="{FF2B5EF4-FFF2-40B4-BE49-F238E27FC236}">
                    <a16:creationId xmlns:a16="http://schemas.microsoft.com/office/drawing/2014/main" id="{6471461E-6132-97AB-84F9-0F6565407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55">
                <a:extLst>
                  <a:ext uri="{FF2B5EF4-FFF2-40B4-BE49-F238E27FC236}">
                    <a16:creationId xmlns:a16="http://schemas.microsoft.com/office/drawing/2014/main" id="{F56D844E-8646-D893-0454-079965AA1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4" name="Rectangle 56">
                <a:extLst>
                  <a:ext uri="{FF2B5EF4-FFF2-40B4-BE49-F238E27FC236}">
                    <a16:creationId xmlns:a16="http://schemas.microsoft.com/office/drawing/2014/main" id="{F6BD347F-97F5-D305-EB2C-5333FC9B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57">
                <a:extLst>
                  <a:ext uri="{FF2B5EF4-FFF2-40B4-BE49-F238E27FC236}">
                    <a16:creationId xmlns:a16="http://schemas.microsoft.com/office/drawing/2014/main" id="{6F3339E9-D7A5-CFD8-64C4-AF7392E7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58">
              <a:extLst>
                <a:ext uri="{FF2B5EF4-FFF2-40B4-BE49-F238E27FC236}">
                  <a16:creationId xmlns:a16="http://schemas.microsoft.com/office/drawing/2014/main" id="{5241492B-80EE-6159-3431-B1020F136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08" name="Rectangle 59">
                <a:extLst>
                  <a:ext uri="{FF2B5EF4-FFF2-40B4-BE49-F238E27FC236}">
                    <a16:creationId xmlns:a16="http://schemas.microsoft.com/office/drawing/2014/main" id="{29AD7C1D-9167-945D-FFA9-2033B8F00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60">
                <a:extLst>
                  <a:ext uri="{FF2B5EF4-FFF2-40B4-BE49-F238E27FC236}">
                    <a16:creationId xmlns:a16="http://schemas.microsoft.com/office/drawing/2014/main" id="{0B47A553-0F7E-D5BD-9EB3-6A8D4909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0" name="Rectangle 61">
                <a:extLst>
                  <a:ext uri="{FF2B5EF4-FFF2-40B4-BE49-F238E27FC236}">
                    <a16:creationId xmlns:a16="http://schemas.microsoft.com/office/drawing/2014/main" id="{1C9A0FC4-0776-407B-DDFF-A65952BF6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2">
                <a:extLst>
                  <a:ext uri="{FF2B5EF4-FFF2-40B4-BE49-F238E27FC236}">
                    <a16:creationId xmlns:a16="http://schemas.microsoft.com/office/drawing/2014/main" id="{32AA8322-5657-18B0-C4AE-BC30B6A18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63">
              <a:extLst>
                <a:ext uri="{FF2B5EF4-FFF2-40B4-BE49-F238E27FC236}">
                  <a16:creationId xmlns:a16="http://schemas.microsoft.com/office/drawing/2014/main" id="{674B67E4-6492-CA23-2943-1236EF3833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04" name="Rectangle 64">
                <a:extLst>
                  <a:ext uri="{FF2B5EF4-FFF2-40B4-BE49-F238E27FC236}">
                    <a16:creationId xmlns:a16="http://schemas.microsoft.com/office/drawing/2014/main" id="{0D3B348C-9200-641C-4A2F-470CFB61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65">
                <a:extLst>
                  <a:ext uri="{FF2B5EF4-FFF2-40B4-BE49-F238E27FC236}">
                    <a16:creationId xmlns:a16="http://schemas.microsoft.com/office/drawing/2014/main" id="{E04C6AC1-50D6-F1F0-1842-DA43A51CD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6" name="Rectangle 66">
                <a:extLst>
                  <a:ext uri="{FF2B5EF4-FFF2-40B4-BE49-F238E27FC236}">
                    <a16:creationId xmlns:a16="http://schemas.microsoft.com/office/drawing/2014/main" id="{A1A7F3C9-1EAB-0ED4-54D5-6A63DE441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67">
                <a:extLst>
                  <a:ext uri="{FF2B5EF4-FFF2-40B4-BE49-F238E27FC236}">
                    <a16:creationId xmlns:a16="http://schemas.microsoft.com/office/drawing/2014/main" id="{9D7F2457-2653-A152-E16C-2B5B34EA6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68">
              <a:extLst>
                <a:ext uri="{FF2B5EF4-FFF2-40B4-BE49-F238E27FC236}">
                  <a16:creationId xmlns:a16="http://schemas.microsoft.com/office/drawing/2014/main" id="{9455E7E2-1591-E303-8A86-BA6F194B3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0" name="Rectangle 69">
                <a:extLst>
                  <a:ext uri="{FF2B5EF4-FFF2-40B4-BE49-F238E27FC236}">
                    <a16:creationId xmlns:a16="http://schemas.microsoft.com/office/drawing/2014/main" id="{94E574A6-D0DE-D853-DC9D-22F8CA52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70">
                <a:extLst>
                  <a:ext uri="{FF2B5EF4-FFF2-40B4-BE49-F238E27FC236}">
                    <a16:creationId xmlns:a16="http://schemas.microsoft.com/office/drawing/2014/main" id="{37D179C1-E4C9-A774-07B4-3BA54906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2" name="Rectangle 71">
                <a:extLst>
                  <a:ext uri="{FF2B5EF4-FFF2-40B4-BE49-F238E27FC236}">
                    <a16:creationId xmlns:a16="http://schemas.microsoft.com/office/drawing/2014/main" id="{B0B39330-5827-FBC0-6687-3A1B07472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2">
                <a:extLst>
                  <a:ext uri="{FF2B5EF4-FFF2-40B4-BE49-F238E27FC236}">
                    <a16:creationId xmlns:a16="http://schemas.microsoft.com/office/drawing/2014/main" id="{DF29A1C7-7C33-E70D-A34D-E3FB794E2F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73">
              <a:extLst>
                <a:ext uri="{FF2B5EF4-FFF2-40B4-BE49-F238E27FC236}">
                  <a16:creationId xmlns:a16="http://schemas.microsoft.com/office/drawing/2014/main" id="{DE5A0340-36E5-E2A2-BC01-546E021FA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96" name="Rectangle 74">
                <a:extLst>
                  <a:ext uri="{FF2B5EF4-FFF2-40B4-BE49-F238E27FC236}">
                    <a16:creationId xmlns:a16="http://schemas.microsoft.com/office/drawing/2014/main" id="{C4ED7AEA-10E1-B6C1-2DB0-0291A7A04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7" name="Rectangle 75">
                <a:extLst>
                  <a:ext uri="{FF2B5EF4-FFF2-40B4-BE49-F238E27FC236}">
                    <a16:creationId xmlns:a16="http://schemas.microsoft.com/office/drawing/2014/main" id="{9BED2734-FD1F-4137-758B-57D531492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8" name="Rectangle 76">
                <a:extLst>
                  <a:ext uri="{FF2B5EF4-FFF2-40B4-BE49-F238E27FC236}">
                    <a16:creationId xmlns:a16="http://schemas.microsoft.com/office/drawing/2014/main" id="{6F38206E-1F68-08CB-16E9-5C029AE66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77">
                <a:extLst>
                  <a:ext uri="{FF2B5EF4-FFF2-40B4-BE49-F238E27FC236}">
                    <a16:creationId xmlns:a16="http://schemas.microsoft.com/office/drawing/2014/main" id="{99539F7F-54BF-3100-1A66-79027B52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26AB5AD5-3E4B-DA70-9E5D-AC033C405A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2" name="Rectangle 79">
                <a:extLst>
                  <a:ext uri="{FF2B5EF4-FFF2-40B4-BE49-F238E27FC236}">
                    <a16:creationId xmlns:a16="http://schemas.microsoft.com/office/drawing/2014/main" id="{6F06D870-5E97-EA84-8D7D-0D10BB2BE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3" name="Rectangle 80">
                <a:extLst>
                  <a:ext uri="{FF2B5EF4-FFF2-40B4-BE49-F238E27FC236}">
                    <a16:creationId xmlns:a16="http://schemas.microsoft.com/office/drawing/2014/main" id="{7E45ED3B-DD44-2DD6-9C17-B5325521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4" name="Rectangle 81">
                <a:extLst>
                  <a:ext uri="{FF2B5EF4-FFF2-40B4-BE49-F238E27FC236}">
                    <a16:creationId xmlns:a16="http://schemas.microsoft.com/office/drawing/2014/main" id="{9485FB2E-8E61-53F4-B762-893129D1D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5" name="Rectangle 82">
                <a:extLst>
                  <a:ext uri="{FF2B5EF4-FFF2-40B4-BE49-F238E27FC236}">
                    <a16:creationId xmlns:a16="http://schemas.microsoft.com/office/drawing/2014/main" id="{D6E6A5E6-545F-E96A-01C0-66EC350B1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44" name="Rectangle 83">
            <a:extLst>
              <a:ext uri="{FF2B5EF4-FFF2-40B4-BE49-F238E27FC236}">
                <a16:creationId xmlns:a16="http://schemas.microsoft.com/office/drawing/2014/main" id="{AE44D6FB-E3B1-CC63-EB56-74A9ECE341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51592DF1-4B7B-91BC-6E76-264A5B9F3F90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95946FA3-CA56-5871-F18C-870E04CBF69B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7" name="Rectangle 34">
              <a:extLst>
                <a:ext uri="{FF2B5EF4-FFF2-40B4-BE49-F238E27FC236}">
                  <a16:creationId xmlns:a16="http://schemas.microsoft.com/office/drawing/2014/main" id="{7EDE480A-2443-C106-1C71-48C93E61C7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8" name="Rectangle 35">
              <a:extLst>
                <a:ext uri="{FF2B5EF4-FFF2-40B4-BE49-F238E27FC236}">
                  <a16:creationId xmlns:a16="http://schemas.microsoft.com/office/drawing/2014/main" id="{8B4CA2B3-3637-D7BD-C288-74FD1A1D60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9" name="Rectangle 36">
              <a:extLst>
                <a:ext uri="{FF2B5EF4-FFF2-40B4-BE49-F238E27FC236}">
                  <a16:creationId xmlns:a16="http://schemas.microsoft.com/office/drawing/2014/main" id="{331D9070-E124-648B-AF52-FF7C9F1E00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0" name="Rectangle 37">
              <a:extLst>
                <a:ext uri="{FF2B5EF4-FFF2-40B4-BE49-F238E27FC236}">
                  <a16:creationId xmlns:a16="http://schemas.microsoft.com/office/drawing/2014/main" id="{552923EB-190B-2F56-DEFC-6C81EC29B8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1" name="Rectangle 36">
            <a:extLst>
              <a:ext uri="{FF2B5EF4-FFF2-40B4-BE49-F238E27FC236}">
                <a16:creationId xmlns:a16="http://schemas.microsoft.com/office/drawing/2014/main" id="{38C4ED65-DF21-581D-91ED-4672A2282AD0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2" name="Rectangle 34">
            <a:extLst>
              <a:ext uri="{FF2B5EF4-FFF2-40B4-BE49-F238E27FC236}">
                <a16:creationId xmlns:a16="http://schemas.microsoft.com/office/drawing/2014/main" id="{105345A9-76FC-0F7C-7E39-0986AC126117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3" name="TextBox 2">
            <a:extLst>
              <a:ext uri="{FF2B5EF4-FFF2-40B4-BE49-F238E27FC236}">
                <a16:creationId xmlns:a16="http://schemas.microsoft.com/office/drawing/2014/main" id="{6AE0035D-3988-461D-61EE-983FC6624C01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54" name="TextBox 3">
            <a:extLst>
              <a:ext uri="{FF2B5EF4-FFF2-40B4-BE49-F238E27FC236}">
                <a16:creationId xmlns:a16="http://schemas.microsoft.com/office/drawing/2014/main" id="{D6AE4410-D559-AE6E-DDE7-DBE8A7F0F590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D787E139-1EC7-01B7-04C4-2FE5F094B3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6" name="TextBox 2">
            <a:extLst>
              <a:ext uri="{FF2B5EF4-FFF2-40B4-BE49-F238E27FC236}">
                <a16:creationId xmlns:a16="http://schemas.microsoft.com/office/drawing/2014/main" id="{F4488B33-37EF-8B65-E414-077E1ABBA93D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tx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">
            <a:extLst>
              <a:ext uri="{FF2B5EF4-FFF2-40B4-BE49-F238E27FC236}">
                <a16:creationId xmlns:a16="http://schemas.microsoft.com/office/drawing/2014/main" id="{8A44F0C5-AC20-0666-5ED3-ECCD9B0C7EE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C352397-75D1-04B6-7251-178D8CDA0F0F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3397C9-1F26-AE17-19CD-D8E21FD182AC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F64D1621-6A3E-376D-6095-AB3A3B34B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34" name="Rectangle 19">
                <a:extLst>
                  <a:ext uri="{FF2B5EF4-FFF2-40B4-BE49-F238E27FC236}">
                    <a16:creationId xmlns:a16="http://schemas.microsoft.com/office/drawing/2014/main" id="{8525BC6F-1F15-5C49-4489-417DCEB9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20">
                <a:extLst>
                  <a:ext uri="{FF2B5EF4-FFF2-40B4-BE49-F238E27FC236}">
                    <a16:creationId xmlns:a16="http://schemas.microsoft.com/office/drawing/2014/main" id="{E65F59D2-8044-2AD5-BB4D-43268B0B6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71B23D4A-9244-45D4-8264-8B88D6265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22">
                <a:extLst>
                  <a:ext uri="{FF2B5EF4-FFF2-40B4-BE49-F238E27FC236}">
                    <a16:creationId xmlns:a16="http://schemas.microsoft.com/office/drawing/2014/main" id="{B3F794B8-B82C-5184-C1B1-32E61344A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64BBD473-C82D-E538-DC61-57EF53F14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30" name="Rectangle 24">
                <a:extLst>
                  <a:ext uri="{FF2B5EF4-FFF2-40B4-BE49-F238E27FC236}">
                    <a16:creationId xmlns:a16="http://schemas.microsoft.com/office/drawing/2014/main" id="{E97E70DA-5065-C6A2-CFC4-0887D6F81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25">
                <a:extLst>
                  <a:ext uri="{FF2B5EF4-FFF2-40B4-BE49-F238E27FC236}">
                    <a16:creationId xmlns:a16="http://schemas.microsoft.com/office/drawing/2014/main" id="{19E768DE-9CBB-E17F-B624-F4B95482B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26">
                <a:extLst>
                  <a:ext uri="{FF2B5EF4-FFF2-40B4-BE49-F238E27FC236}">
                    <a16:creationId xmlns:a16="http://schemas.microsoft.com/office/drawing/2014/main" id="{959B11CE-E157-9C86-5DE7-02FA907C7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27">
                <a:extLst>
                  <a:ext uri="{FF2B5EF4-FFF2-40B4-BE49-F238E27FC236}">
                    <a16:creationId xmlns:a16="http://schemas.microsoft.com/office/drawing/2014/main" id="{44286C30-D682-661C-2865-ED1BB7ADD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65C05429-6589-F56F-DF60-5284DD9E5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2" name="Rectangle 29">
                <a:extLst>
                  <a:ext uri="{FF2B5EF4-FFF2-40B4-BE49-F238E27FC236}">
                    <a16:creationId xmlns:a16="http://schemas.microsoft.com/office/drawing/2014/main" id="{8438D689-AB00-4741-9E24-93CAFFA7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C443FEEE-4F32-3EFE-C063-ECA8431D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31">
                <a:extLst>
                  <a:ext uri="{FF2B5EF4-FFF2-40B4-BE49-F238E27FC236}">
                    <a16:creationId xmlns:a16="http://schemas.microsoft.com/office/drawing/2014/main" id="{9F52FA9E-1092-38EE-82CC-D48E6766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32">
                <a:extLst>
                  <a:ext uri="{FF2B5EF4-FFF2-40B4-BE49-F238E27FC236}">
                    <a16:creationId xmlns:a16="http://schemas.microsoft.com/office/drawing/2014/main" id="{23893828-85AE-A399-50D4-3D0B95DE3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605B516B-B772-FF1E-8739-E16B029E0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58" name="Rectangle 34">
                <a:extLst>
                  <a:ext uri="{FF2B5EF4-FFF2-40B4-BE49-F238E27FC236}">
                    <a16:creationId xmlns:a16="http://schemas.microsoft.com/office/drawing/2014/main" id="{EC057116-E4D4-C812-C1A3-959CB96B2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35">
                <a:extLst>
                  <a:ext uri="{FF2B5EF4-FFF2-40B4-BE49-F238E27FC236}">
                    <a16:creationId xmlns:a16="http://schemas.microsoft.com/office/drawing/2014/main" id="{D13EDA0B-4308-68C5-96F5-EBBCED17D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C0257EBF-B555-665E-31B9-90A3E1F5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7">
                <a:extLst>
                  <a:ext uri="{FF2B5EF4-FFF2-40B4-BE49-F238E27FC236}">
                    <a16:creationId xmlns:a16="http://schemas.microsoft.com/office/drawing/2014/main" id="{9863DFE1-8DA0-8378-742D-A8B786703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C64A445-7796-E60F-A2F6-FF7346ED4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4" name="Rectangle 39">
                <a:extLst>
                  <a:ext uri="{FF2B5EF4-FFF2-40B4-BE49-F238E27FC236}">
                    <a16:creationId xmlns:a16="http://schemas.microsoft.com/office/drawing/2014/main" id="{A0303C84-7DD5-E18D-B650-B9AAA65F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0">
                <a:extLst>
                  <a:ext uri="{FF2B5EF4-FFF2-40B4-BE49-F238E27FC236}">
                    <a16:creationId xmlns:a16="http://schemas.microsoft.com/office/drawing/2014/main" id="{E1EF0EED-BB2B-00A8-7BFF-6EEA56C3C9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1">
                <a:extLst>
                  <a:ext uri="{FF2B5EF4-FFF2-40B4-BE49-F238E27FC236}">
                    <a16:creationId xmlns:a16="http://schemas.microsoft.com/office/drawing/2014/main" id="{447CB7F2-9898-0D79-A288-B0C9C2954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2">
                <a:extLst>
                  <a:ext uri="{FF2B5EF4-FFF2-40B4-BE49-F238E27FC236}">
                    <a16:creationId xmlns:a16="http://schemas.microsoft.com/office/drawing/2014/main" id="{B4498E14-8884-3FED-749F-9DEB50D0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43">
              <a:extLst>
                <a:ext uri="{FF2B5EF4-FFF2-40B4-BE49-F238E27FC236}">
                  <a16:creationId xmlns:a16="http://schemas.microsoft.com/office/drawing/2014/main" id="{6258D2FE-C089-5722-5128-26968B2DB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0" name="Rectangle 44">
                <a:extLst>
                  <a:ext uri="{FF2B5EF4-FFF2-40B4-BE49-F238E27FC236}">
                    <a16:creationId xmlns:a16="http://schemas.microsoft.com/office/drawing/2014/main" id="{4D088030-80F3-A203-0C3C-80C8D5ECE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45">
                <a:extLst>
                  <a:ext uri="{FF2B5EF4-FFF2-40B4-BE49-F238E27FC236}">
                    <a16:creationId xmlns:a16="http://schemas.microsoft.com/office/drawing/2014/main" id="{AF966C78-B17C-E30D-4E38-26D188A94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46">
                <a:extLst>
                  <a:ext uri="{FF2B5EF4-FFF2-40B4-BE49-F238E27FC236}">
                    <a16:creationId xmlns:a16="http://schemas.microsoft.com/office/drawing/2014/main" id="{DC5FB48F-2D4C-1071-2D38-B09B1068D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7">
                <a:extLst>
                  <a:ext uri="{FF2B5EF4-FFF2-40B4-BE49-F238E27FC236}">
                    <a16:creationId xmlns:a16="http://schemas.microsoft.com/office/drawing/2014/main" id="{6320969E-7A0F-B6CC-33C3-6FB11D64D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48">
              <a:extLst>
                <a:ext uri="{FF2B5EF4-FFF2-40B4-BE49-F238E27FC236}">
                  <a16:creationId xmlns:a16="http://schemas.microsoft.com/office/drawing/2014/main" id="{CAE3D4A6-A314-1818-45C3-E9E8104F7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6" name="Rectangle 49">
                <a:extLst>
                  <a:ext uri="{FF2B5EF4-FFF2-40B4-BE49-F238E27FC236}">
                    <a16:creationId xmlns:a16="http://schemas.microsoft.com/office/drawing/2014/main" id="{8CB0A70F-0479-DB1A-7E9C-29D276A3D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0">
                <a:extLst>
                  <a:ext uri="{FF2B5EF4-FFF2-40B4-BE49-F238E27FC236}">
                    <a16:creationId xmlns:a16="http://schemas.microsoft.com/office/drawing/2014/main" id="{AF89A855-A7B3-1080-26F3-21FF31878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1">
                <a:extLst>
                  <a:ext uri="{FF2B5EF4-FFF2-40B4-BE49-F238E27FC236}">
                    <a16:creationId xmlns:a16="http://schemas.microsoft.com/office/drawing/2014/main" id="{A9C9B63F-E1D1-12DA-F1DB-63DFE125A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2">
                <a:extLst>
                  <a:ext uri="{FF2B5EF4-FFF2-40B4-BE49-F238E27FC236}">
                    <a16:creationId xmlns:a16="http://schemas.microsoft.com/office/drawing/2014/main" id="{702B3784-CFB0-0907-D46A-0BBA70EAA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53">
              <a:extLst>
                <a:ext uri="{FF2B5EF4-FFF2-40B4-BE49-F238E27FC236}">
                  <a16:creationId xmlns:a16="http://schemas.microsoft.com/office/drawing/2014/main" id="{9AE3B9DB-807F-D6DF-BB5B-2214FAEEE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2" name="Rectangle 54">
                <a:extLst>
                  <a:ext uri="{FF2B5EF4-FFF2-40B4-BE49-F238E27FC236}">
                    <a16:creationId xmlns:a16="http://schemas.microsoft.com/office/drawing/2014/main" id="{3095EC65-905D-788E-5793-75914C79D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55">
                <a:extLst>
                  <a:ext uri="{FF2B5EF4-FFF2-40B4-BE49-F238E27FC236}">
                    <a16:creationId xmlns:a16="http://schemas.microsoft.com/office/drawing/2014/main" id="{ADFE070D-72E9-3966-00BA-6467324F8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56">
                <a:extLst>
                  <a:ext uri="{FF2B5EF4-FFF2-40B4-BE49-F238E27FC236}">
                    <a16:creationId xmlns:a16="http://schemas.microsoft.com/office/drawing/2014/main" id="{AB0058D7-E5B3-2156-9D93-FE159E5F4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7">
                <a:extLst>
                  <a:ext uri="{FF2B5EF4-FFF2-40B4-BE49-F238E27FC236}">
                    <a16:creationId xmlns:a16="http://schemas.microsoft.com/office/drawing/2014/main" id="{15271D06-E480-A16D-D7C3-EF17C713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89F93DEB-53B6-712F-8727-779244FD4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38" name="Rectangle 59">
                <a:extLst>
                  <a:ext uri="{FF2B5EF4-FFF2-40B4-BE49-F238E27FC236}">
                    <a16:creationId xmlns:a16="http://schemas.microsoft.com/office/drawing/2014/main" id="{A8AF0FB9-EFE4-53E7-41C5-4E74B67C4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B1165C80-0C6E-1DA7-A6A8-813226E8E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CFB8145C-13B4-D742-5D1A-E154DB309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2">
                <a:extLst>
                  <a:ext uri="{FF2B5EF4-FFF2-40B4-BE49-F238E27FC236}">
                    <a16:creationId xmlns:a16="http://schemas.microsoft.com/office/drawing/2014/main" id="{1F067CAE-E6AA-B0F8-09C1-A9EB99698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EBA23FD8-91E1-E236-15AA-32A6F17F8E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4" name="Rectangle 64">
                <a:extLst>
                  <a:ext uri="{FF2B5EF4-FFF2-40B4-BE49-F238E27FC236}">
                    <a16:creationId xmlns:a16="http://schemas.microsoft.com/office/drawing/2014/main" id="{CC272B58-168D-FF91-DD49-65D4C0261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65">
                <a:extLst>
                  <a:ext uri="{FF2B5EF4-FFF2-40B4-BE49-F238E27FC236}">
                    <a16:creationId xmlns:a16="http://schemas.microsoft.com/office/drawing/2014/main" id="{573141DC-AD1E-3B91-D7E3-9CC4B9F3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66">
                <a:extLst>
                  <a:ext uri="{FF2B5EF4-FFF2-40B4-BE49-F238E27FC236}">
                    <a16:creationId xmlns:a16="http://schemas.microsoft.com/office/drawing/2014/main" id="{F7E60CA3-7BAF-A861-8E78-A3F3C6920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7">
                <a:extLst>
                  <a:ext uri="{FF2B5EF4-FFF2-40B4-BE49-F238E27FC236}">
                    <a16:creationId xmlns:a16="http://schemas.microsoft.com/office/drawing/2014/main" id="{F515D6C0-D0CC-C114-71D4-FEB9B9A9D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68">
              <a:extLst>
                <a:ext uri="{FF2B5EF4-FFF2-40B4-BE49-F238E27FC236}">
                  <a16:creationId xmlns:a16="http://schemas.microsoft.com/office/drawing/2014/main" id="{594E8191-DDFA-F27C-A6B2-28F4F2798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0" name="Rectangle 69">
                <a:extLst>
                  <a:ext uri="{FF2B5EF4-FFF2-40B4-BE49-F238E27FC236}">
                    <a16:creationId xmlns:a16="http://schemas.microsoft.com/office/drawing/2014/main" id="{26D6883C-F6D2-98B9-3243-BEF14A8DF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0">
                <a:extLst>
                  <a:ext uri="{FF2B5EF4-FFF2-40B4-BE49-F238E27FC236}">
                    <a16:creationId xmlns:a16="http://schemas.microsoft.com/office/drawing/2014/main" id="{1DF11F40-50EB-574F-8F83-817BC6007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1">
                <a:extLst>
                  <a:ext uri="{FF2B5EF4-FFF2-40B4-BE49-F238E27FC236}">
                    <a16:creationId xmlns:a16="http://schemas.microsoft.com/office/drawing/2014/main" id="{6048771D-00D1-D6F9-C9A8-D38E16E1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2">
                <a:extLst>
                  <a:ext uri="{FF2B5EF4-FFF2-40B4-BE49-F238E27FC236}">
                    <a16:creationId xmlns:a16="http://schemas.microsoft.com/office/drawing/2014/main" id="{5EE914F0-9596-2E59-8E6E-61D035A3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525D7374-FB8C-6F4E-6F1E-50E1EC74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6" name="Rectangle 74">
                <a:extLst>
                  <a:ext uri="{FF2B5EF4-FFF2-40B4-BE49-F238E27FC236}">
                    <a16:creationId xmlns:a16="http://schemas.microsoft.com/office/drawing/2014/main" id="{B93CAF75-8977-B641-D196-55E250097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75">
                <a:extLst>
                  <a:ext uri="{FF2B5EF4-FFF2-40B4-BE49-F238E27FC236}">
                    <a16:creationId xmlns:a16="http://schemas.microsoft.com/office/drawing/2014/main" id="{A6AAD157-F647-6688-9914-F3E1D8CE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76">
                <a:extLst>
                  <a:ext uri="{FF2B5EF4-FFF2-40B4-BE49-F238E27FC236}">
                    <a16:creationId xmlns:a16="http://schemas.microsoft.com/office/drawing/2014/main" id="{EE2DB8A2-43FF-83D1-2D0D-6749EC824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7">
                <a:extLst>
                  <a:ext uri="{FF2B5EF4-FFF2-40B4-BE49-F238E27FC236}">
                    <a16:creationId xmlns:a16="http://schemas.microsoft.com/office/drawing/2014/main" id="{3A3C28DD-7073-E73A-CDC4-5CC1F4FA9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78">
              <a:extLst>
                <a:ext uri="{FF2B5EF4-FFF2-40B4-BE49-F238E27FC236}">
                  <a16:creationId xmlns:a16="http://schemas.microsoft.com/office/drawing/2014/main" id="{7100E49B-F190-5A24-9ACD-1065AEF38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2" name="Rectangle 79">
                <a:extLst>
                  <a:ext uri="{FF2B5EF4-FFF2-40B4-BE49-F238E27FC236}">
                    <a16:creationId xmlns:a16="http://schemas.microsoft.com/office/drawing/2014/main" id="{20557239-CF50-B548-8E48-F004DC7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3" name="Rectangle 80">
                <a:extLst>
                  <a:ext uri="{FF2B5EF4-FFF2-40B4-BE49-F238E27FC236}">
                    <a16:creationId xmlns:a16="http://schemas.microsoft.com/office/drawing/2014/main" id="{B942FCB9-0C59-661D-AB1C-A6E135FB2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4" name="Rectangle 81">
                <a:extLst>
                  <a:ext uri="{FF2B5EF4-FFF2-40B4-BE49-F238E27FC236}">
                    <a16:creationId xmlns:a16="http://schemas.microsoft.com/office/drawing/2014/main" id="{10214EE5-6911-B767-EEE0-694FCD509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2">
                <a:extLst>
                  <a:ext uri="{FF2B5EF4-FFF2-40B4-BE49-F238E27FC236}">
                    <a16:creationId xmlns:a16="http://schemas.microsoft.com/office/drawing/2014/main" id="{48375764-2F47-B6F7-46C5-A25AE0D8E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38" name="Rectangle 83">
            <a:extLst>
              <a:ext uri="{FF2B5EF4-FFF2-40B4-BE49-F238E27FC236}">
                <a16:creationId xmlns:a16="http://schemas.microsoft.com/office/drawing/2014/main" id="{F9B8CDF9-510D-9CDB-C550-53717A5716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ECA5068-9BD8-6774-499F-37450F9D1B2D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4EFB97-E9DE-4A92-9A9B-89134773B366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41" name="Rectangle 34">
              <a:extLst>
                <a:ext uri="{FF2B5EF4-FFF2-40B4-BE49-F238E27FC236}">
                  <a16:creationId xmlns:a16="http://schemas.microsoft.com/office/drawing/2014/main" id="{D00A38A3-DFB1-AE51-725E-3E5B1F4089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2" name="Rectangle 35">
              <a:extLst>
                <a:ext uri="{FF2B5EF4-FFF2-40B4-BE49-F238E27FC236}">
                  <a16:creationId xmlns:a16="http://schemas.microsoft.com/office/drawing/2014/main" id="{0694593C-9265-E762-A8E5-790CF39D85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3" name="Rectangle 36">
              <a:extLst>
                <a:ext uri="{FF2B5EF4-FFF2-40B4-BE49-F238E27FC236}">
                  <a16:creationId xmlns:a16="http://schemas.microsoft.com/office/drawing/2014/main" id="{79BD35E8-C1FF-8A99-8E21-0073B6EAF0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44" name="Rectangle 37">
              <a:extLst>
                <a:ext uri="{FF2B5EF4-FFF2-40B4-BE49-F238E27FC236}">
                  <a16:creationId xmlns:a16="http://schemas.microsoft.com/office/drawing/2014/main" id="{D3DAFA26-2D34-D4DD-0395-72B02DF4A1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45" name="Rectangle 36">
            <a:extLst>
              <a:ext uri="{FF2B5EF4-FFF2-40B4-BE49-F238E27FC236}">
                <a16:creationId xmlns:a16="http://schemas.microsoft.com/office/drawing/2014/main" id="{6F83414F-3EC2-B044-EA60-A31E987B184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ADEA7BF1-44EA-2504-9C74-4C53FF5A36B2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47" name="TextBox 2">
            <a:extLst>
              <a:ext uri="{FF2B5EF4-FFF2-40B4-BE49-F238E27FC236}">
                <a16:creationId xmlns:a16="http://schemas.microsoft.com/office/drawing/2014/main" id="{F3B0B3D1-A651-BE16-0545-A221F4E3E7A7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48" name="TextBox 3">
            <a:extLst>
              <a:ext uri="{FF2B5EF4-FFF2-40B4-BE49-F238E27FC236}">
                <a16:creationId xmlns:a16="http://schemas.microsoft.com/office/drawing/2014/main" id="{8BB9CB47-A153-CD1B-E637-3442B950585A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44ACB03E-D6D4-C3F1-FF77-16E176750F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50" name="TextBox 2">
            <a:extLst>
              <a:ext uri="{FF2B5EF4-FFF2-40B4-BE49-F238E27FC236}">
                <a16:creationId xmlns:a16="http://schemas.microsoft.com/office/drawing/2014/main" id="{7CC24E0B-5763-992F-30A6-68C9CB867FBB}"/>
              </a:ext>
            </a:extLst>
          </p:cNvPr>
          <p:cNvSpPr txBox="1"/>
          <p:nvPr userDrawn="1"/>
        </p:nvSpPr>
        <p:spPr>
          <a:xfrm>
            <a:off x="6357842" y="6437185"/>
            <a:ext cx="581546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200" b="0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  </a:t>
            </a:r>
            <a:r>
              <a:rPr 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book</a:t>
            </a:r>
            <a:r>
              <a:rPr lang="zh-CN" altLang="en-US" sz="1200" b="1" kern="1200" dirty="0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200" u="sng" dirty="0" err="1">
                <a:solidFill>
                  <a:schemeClr val="bg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200" u="sng" dirty="0">
              <a:solidFill>
                <a:schemeClr val="bg1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Copyright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©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2025 </a:t>
            </a:r>
            <a:r>
              <a:rPr lang="en-US" altLang="zh-CN" sz="9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5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="1" baseline="0" dirty="0">
                <a:solidFill>
                  <a:srgbClr val="374153"/>
                </a:solidFill>
                <a:latin typeface="Lexend" pitchFamily="2" charset="0"/>
              </a:rPr>
              <a:t>All Rights Reserved.</a:t>
            </a: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br>
              <a:rPr kumimoji="1" lang="en-US" altLang="zh-CN" sz="779" dirty="0">
                <a:solidFill>
                  <a:srgbClr val="374153"/>
                </a:solidFill>
                <a:latin typeface="Lexend" pitchFamily="2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only and constitutes neither an offer nor an acceptance. </a:t>
            </a:r>
            <a:r>
              <a:rPr lang="en-US" altLang="zh-CN" sz="8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Infrasys-AI</a:t>
            </a:r>
            <a:r>
              <a:rPr kumimoji="1" lang="en-US" altLang="zh-CN" sz="800" b="1" baseline="0" dirty="0">
                <a:solidFill>
                  <a:srgbClr val="374153"/>
                </a:solidFill>
                <a:latin typeface="Lexend" pitchFamily="2" charset="0"/>
              </a:rPr>
              <a:t> org.</a:t>
            </a:r>
            <a:r>
              <a:rPr kumimoji="1" lang="zh-CN" altLang="en-US" sz="800" b="1" baseline="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kumimoji="1" lang="en-US" altLang="zh-CN" sz="850" baseline="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374153"/>
              </a:solidFill>
              <a:latin typeface="Lexend" pitchFamily="2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把 </a:t>
            </a:r>
            <a: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AIInfra</a:t>
            </a: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 带入每个开发者、每个家庭、</a:t>
            </a:r>
            <a:br>
              <a:rPr kumimoji="1" lang="en-US" altLang="zh-CN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374153"/>
                </a:solidFill>
                <a:latin typeface="Lexend" pitchFamily="2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Infra</a:t>
            </a:r>
            <a:r>
              <a:rPr kumimoji="1" lang="zh-CN" altLang="en-US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374153"/>
                </a:solidFill>
                <a:latin typeface="Lexend" pitchFamily="2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374153"/>
              </a:solidFill>
              <a:latin typeface="Lexend" pitchFamily="2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4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945970F3-EEC0-24EB-9D51-28AE93DA31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410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标题颜色：华为红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正文大小：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颜色：蓝黑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中文字体：微软雅黑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英文字体：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Gill Sans MT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建议排版：上下对半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左右对半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11823-EE3F-119E-8A3D-5B409A788B4B}"/>
              </a:ext>
            </a:extLst>
          </p:cNvPr>
          <p:cNvGrpSpPr/>
          <p:nvPr userDrawn="1"/>
        </p:nvGrpSpPr>
        <p:grpSpPr>
          <a:xfrm>
            <a:off x="12497085" y="3327980"/>
            <a:ext cx="1214711" cy="3499198"/>
            <a:chOff x="12438524" y="3358802"/>
            <a:chExt cx="1214711" cy="349919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64D3D0-7B8C-AD8A-3979-4F3B86622A7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2" name="Group 18">
              <a:extLst>
                <a:ext uri="{FF2B5EF4-FFF2-40B4-BE49-F238E27FC236}">
                  <a16:creationId xmlns:a16="http://schemas.microsoft.com/office/drawing/2014/main" id="{221D04D6-7A5F-1BD6-C94B-4CD13AF681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146" name="Rectangle 19">
                <a:extLst>
                  <a:ext uri="{FF2B5EF4-FFF2-40B4-BE49-F238E27FC236}">
                    <a16:creationId xmlns:a16="http://schemas.microsoft.com/office/drawing/2014/main" id="{099FB978-446A-FB9B-3669-549EDDD37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7" name="Rectangle 20">
                <a:extLst>
                  <a:ext uri="{FF2B5EF4-FFF2-40B4-BE49-F238E27FC236}">
                    <a16:creationId xmlns:a16="http://schemas.microsoft.com/office/drawing/2014/main" id="{402953FC-C7FD-74E0-9E03-DCED5C730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8" name="Rectangle 21">
                <a:extLst>
                  <a:ext uri="{FF2B5EF4-FFF2-40B4-BE49-F238E27FC236}">
                    <a16:creationId xmlns:a16="http://schemas.microsoft.com/office/drawing/2014/main" id="{6163CA8A-7471-F09E-5202-ECDF0D6C4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9" name="Rectangle 22">
                <a:extLst>
                  <a:ext uri="{FF2B5EF4-FFF2-40B4-BE49-F238E27FC236}">
                    <a16:creationId xmlns:a16="http://schemas.microsoft.com/office/drawing/2014/main" id="{DDD5D0B4-C25F-1678-0ECD-C33469FA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6" name="Group 23">
              <a:extLst>
                <a:ext uri="{FF2B5EF4-FFF2-40B4-BE49-F238E27FC236}">
                  <a16:creationId xmlns:a16="http://schemas.microsoft.com/office/drawing/2014/main" id="{0CB401A5-BFA4-5173-37F2-03D22141F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142" name="Rectangle 24">
                <a:extLst>
                  <a:ext uri="{FF2B5EF4-FFF2-40B4-BE49-F238E27FC236}">
                    <a16:creationId xmlns:a16="http://schemas.microsoft.com/office/drawing/2014/main" id="{97B4DC9F-B485-0677-E934-6D0065F33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3" name="Rectangle 25">
                <a:extLst>
                  <a:ext uri="{FF2B5EF4-FFF2-40B4-BE49-F238E27FC236}">
                    <a16:creationId xmlns:a16="http://schemas.microsoft.com/office/drawing/2014/main" id="{AEE94955-676C-ABEF-2CC7-F6D203947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4" name="Rectangle 26">
                <a:extLst>
                  <a:ext uri="{FF2B5EF4-FFF2-40B4-BE49-F238E27FC236}">
                    <a16:creationId xmlns:a16="http://schemas.microsoft.com/office/drawing/2014/main" id="{B2A6585D-0981-DA5B-C4CE-12079FB92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5" name="Rectangle 27">
                <a:extLst>
                  <a:ext uri="{FF2B5EF4-FFF2-40B4-BE49-F238E27FC236}">
                    <a16:creationId xmlns:a16="http://schemas.microsoft.com/office/drawing/2014/main" id="{F575C384-2CE3-7C62-1E5F-79383AA76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7" name="Group 28">
              <a:extLst>
                <a:ext uri="{FF2B5EF4-FFF2-40B4-BE49-F238E27FC236}">
                  <a16:creationId xmlns:a16="http://schemas.microsoft.com/office/drawing/2014/main" id="{E8B07BFF-F732-B6A7-AC9F-E502FCD07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138" name="Rectangle 29">
                <a:extLst>
                  <a:ext uri="{FF2B5EF4-FFF2-40B4-BE49-F238E27FC236}">
                    <a16:creationId xmlns:a16="http://schemas.microsoft.com/office/drawing/2014/main" id="{36FA4321-3365-5180-F0DC-052106299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9" name="Rectangle 30">
                <a:extLst>
                  <a:ext uri="{FF2B5EF4-FFF2-40B4-BE49-F238E27FC236}">
                    <a16:creationId xmlns:a16="http://schemas.microsoft.com/office/drawing/2014/main" id="{DE4A66BF-1FC9-D1A9-4E9C-98F1EDC8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0" name="Rectangle 31">
                <a:extLst>
                  <a:ext uri="{FF2B5EF4-FFF2-40B4-BE49-F238E27FC236}">
                    <a16:creationId xmlns:a16="http://schemas.microsoft.com/office/drawing/2014/main" id="{EB88A0D6-6542-B633-D6F4-FD06C8F8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E283AE8A-822E-14DE-B4CB-38342CDF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8" name="Group 33">
              <a:extLst>
                <a:ext uri="{FF2B5EF4-FFF2-40B4-BE49-F238E27FC236}">
                  <a16:creationId xmlns:a16="http://schemas.microsoft.com/office/drawing/2014/main" id="{4C99AB02-4592-5148-C15D-F183631F8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134" name="Rectangle 34">
                <a:extLst>
                  <a:ext uri="{FF2B5EF4-FFF2-40B4-BE49-F238E27FC236}">
                    <a16:creationId xmlns:a16="http://schemas.microsoft.com/office/drawing/2014/main" id="{9BCB22EF-C5AC-06BD-63A7-9D398CF3D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5" name="Rectangle 35">
                <a:extLst>
                  <a:ext uri="{FF2B5EF4-FFF2-40B4-BE49-F238E27FC236}">
                    <a16:creationId xmlns:a16="http://schemas.microsoft.com/office/drawing/2014/main" id="{46F6214D-6940-1212-D8A0-559A1392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6" name="Rectangle 36">
                <a:extLst>
                  <a:ext uri="{FF2B5EF4-FFF2-40B4-BE49-F238E27FC236}">
                    <a16:creationId xmlns:a16="http://schemas.microsoft.com/office/drawing/2014/main" id="{7C9683CB-14BC-3368-9583-914D48242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7" name="Rectangle 37">
                <a:extLst>
                  <a:ext uri="{FF2B5EF4-FFF2-40B4-BE49-F238E27FC236}">
                    <a16:creationId xmlns:a16="http://schemas.microsoft.com/office/drawing/2014/main" id="{A70BD387-07BC-4C03-29A7-808D266BB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89" name="Group 38">
              <a:extLst>
                <a:ext uri="{FF2B5EF4-FFF2-40B4-BE49-F238E27FC236}">
                  <a16:creationId xmlns:a16="http://schemas.microsoft.com/office/drawing/2014/main" id="{745134D5-7314-ECE1-3D7A-47CACFA1B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130" name="Rectangle 39">
                <a:extLst>
                  <a:ext uri="{FF2B5EF4-FFF2-40B4-BE49-F238E27FC236}">
                    <a16:creationId xmlns:a16="http://schemas.microsoft.com/office/drawing/2014/main" id="{B4DFCEA2-B89F-1F98-BC08-D92C8AD52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1" name="Rectangle 40">
                <a:extLst>
                  <a:ext uri="{FF2B5EF4-FFF2-40B4-BE49-F238E27FC236}">
                    <a16:creationId xmlns:a16="http://schemas.microsoft.com/office/drawing/2014/main" id="{A5D4DF71-55A5-582B-E9ED-EAA3E8862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2" name="Rectangle 41">
                <a:extLst>
                  <a:ext uri="{FF2B5EF4-FFF2-40B4-BE49-F238E27FC236}">
                    <a16:creationId xmlns:a16="http://schemas.microsoft.com/office/drawing/2014/main" id="{51BB396B-8B24-2D31-18E1-278B01E1C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33" name="Rectangle 42">
                <a:extLst>
                  <a:ext uri="{FF2B5EF4-FFF2-40B4-BE49-F238E27FC236}">
                    <a16:creationId xmlns:a16="http://schemas.microsoft.com/office/drawing/2014/main" id="{459A2A59-F7B0-0D7A-64E7-EE829A2EB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0" name="Group 43">
              <a:extLst>
                <a:ext uri="{FF2B5EF4-FFF2-40B4-BE49-F238E27FC236}">
                  <a16:creationId xmlns:a16="http://schemas.microsoft.com/office/drawing/2014/main" id="{EB46CC9A-4B71-9C60-9881-8FA28C627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26" name="Rectangle 44">
                <a:extLst>
                  <a:ext uri="{FF2B5EF4-FFF2-40B4-BE49-F238E27FC236}">
                    <a16:creationId xmlns:a16="http://schemas.microsoft.com/office/drawing/2014/main" id="{8DCD65C3-BD00-F5FF-263E-EF68F015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7" name="Rectangle 45">
                <a:extLst>
                  <a:ext uri="{FF2B5EF4-FFF2-40B4-BE49-F238E27FC236}">
                    <a16:creationId xmlns:a16="http://schemas.microsoft.com/office/drawing/2014/main" id="{48BD9D59-BBFF-EE1B-C12C-AE983889C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8" name="Rectangle 46">
                <a:extLst>
                  <a:ext uri="{FF2B5EF4-FFF2-40B4-BE49-F238E27FC236}">
                    <a16:creationId xmlns:a16="http://schemas.microsoft.com/office/drawing/2014/main" id="{0A4BCE4C-72AA-B2AA-98D8-4267D421E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9" name="Rectangle 47">
                <a:extLst>
                  <a:ext uri="{FF2B5EF4-FFF2-40B4-BE49-F238E27FC236}">
                    <a16:creationId xmlns:a16="http://schemas.microsoft.com/office/drawing/2014/main" id="{FDD12625-D8A2-2329-A5DF-35B4D5BCD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1" name="Group 48">
              <a:extLst>
                <a:ext uri="{FF2B5EF4-FFF2-40B4-BE49-F238E27FC236}">
                  <a16:creationId xmlns:a16="http://schemas.microsoft.com/office/drawing/2014/main" id="{9BB745C8-F700-EE56-571F-7E4AE7F743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22" name="Rectangle 49">
                <a:extLst>
                  <a:ext uri="{FF2B5EF4-FFF2-40B4-BE49-F238E27FC236}">
                    <a16:creationId xmlns:a16="http://schemas.microsoft.com/office/drawing/2014/main" id="{F4C1E894-70AD-45E8-6F42-9D36B914F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988F9269-6FAD-3020-396D-31DD978FC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627A6F9C-1CD2-D7D4-40F2-5ECC1D3E9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5" name="Rectangle 52">
                <a:extLst>
                  <a:ext uri="{FF2B5EF4-FFF2-40B4-BE49-F238E27FC236}">
                    <a16:creationId xmlns:a16="http://schemas.microsoft.com/office/drawing/2014/main" id="{6D9D8F90-FA8D-0084-4972-BB22B22DD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2" name="Group 53">
              <a:extLst>
                <a:ext uri="{FF2B5EF4-FFF2-40B4-BE49-F238E27FC236}">
                  <a16:creationId xmlns:a16="http://schemas.microsoft.com/office/drawing/2014/main" id="{660EDEDE-7760-6506-E180-F30F37407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18" name="Rectangle 54">
                <a:extLst>
                  <a:ext uri="{FF2B5EF4-FFF2-40B4-BE49-F238E27FC236}">
                    <a16:creationId xmlns:a16="http://schemas.microsoft.com/office/drawing/2014/main" id="{8F5C4E85-5019-11A3-D251-C951D9734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9" name="Rectangle 55">
                <a:extLst>
                  <a:ext uri="{FF2B5EF4-FFF2-40B4-BE49-F238E27FC236}">
                    <a16:creationId xmlns:a16="http://schemas.microsoft.com/office/drawing/2014/main" id="{BA0D5B2D-7334-83E8-F7DB-54ABECAB4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0" name="Rectangle 56">
                <a:extLst>
                  <a:ext uri="{FF2B5EF4-FFF2-40B4-BE49-F238E27FC236}">
                    <a16:creationId xmlns:a16="http://schemas.microsoft.com/office/drawing/2014/main" id="{77CF0B68-F87E-A2DA-8744-1F37DC56D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21" name="Rectangle 57">
                <a:extLst>
                  <a:ext uri="{FF2B5EF4-FFF2-40B4-BE49-F238E27FC236}">
                    <a16:creationId xmlns:a16="http://schemas.microsoft.com/office/drawing/2014/main" id="{044F93E1-7832-2216-50CA-12C2D703C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3" name="Group 58">
              <a:extLst>
                <a:ext uri="{FF2B5EF4-FFF2-40B4-BE49-F238E27FC236}">
                  <a16:creationId xmlns:a16="http://schemas.microsoft.com/office/drawing/2014/main" id="{958A6FA7-0514-0E20-F672-845E98798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14" name="Rectangle 59">
                <a:extLst>
                  <a:ext uri="{FF2B5EF4-FFF2-40B4-BE49-F238E27FC236}">
                    <a16:creationId xmlns:a16="http://schemas.microsoft.com/office/drawing/2014/main" id="{D68908FE-6ADF-2CAF-E4B5-DF22E78F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5" name="Rectangle 60">
                <a:extLst>
                  <a:ext uri="{FF2B5EF4-FFF2-40B4-BE49-F238E27FC236}">
                    <a16:creationId xmlns:a16="http://schemas.microsoft.com/office/drawing/2014/main" id="{8109CB6D-46A1-F47D-5AF4-A6C980312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6" name="Rectangle 61">
                <a:extLst>
                  <a:ext uri="{FF2B5EF4-FFF2-40B4-BE49-F238E27FC236}">
                    <a16:creationId xmlns:a16="http://schemas.microsoft.com/office/drawing/2014/main" id="{63973E3B-2E25-DA36-EA74-D5BDD449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7" name="Rectangle 62">
                <a:extLst>
                  <a:ext uri="{FF2B5EF4-FFF2-40B4-BE49-F238E27FC236}">
                    <a16:creationId xmlns:a16="http://schemas.microsoft.com/office/drawing/2014/main" id="{AC446EF0-7A22-C318-4105-B1905A7A2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4" name="Group 63">
              <a:extLst>
                <a:ext uri="{FF2B5EF4-FFF2-40B4-BE49-F238E27FC236}">
                  <a16:creationId xmlns:a16="http://schemas.microsoft.com/office/drawing/2014/main" id="{DFFAE7CC-265B-905E-9681-8C955632F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10" name="Rectangle 64">
                <a:extLst>
                  <a:ext uri="{FF2B5EF4-FFF2-40B4-BE49-F238E27FC236}">
                    <a16:creationId xmlns:a16="http://schemas.microsoft.com/office/drawing/2014/main" id="{12B78310-E9DA-70FB-DD81-AFB29784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1" name="Rectangle 65">
                <a:extLst>
                  <a:ext uri="{FF2B5EF4-FFF2-40B4-BE49-F238E27FC236}">
                    <a16:creationId xmlns:a16="http://schemas.microsoft.com/office/drawing/2014/main" id="{033FBE90-EE4E-D77E-AB17-78D340DD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2" name="Rectangle 66">
                <a:extLst>
                  <a:ext uri="{FF2B5EF4-FFF2-40B4-BE49-F238E27FC236}">
                    <a16:creationId xmlns:a16="http://schemas.microsoft.com/office/drawing/2014/main" id="{DE8B042E-D24B-610A-8590-2CE5E64B5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13" name="Rectangle 67">
                <a:extLst>
                  <a:ext uri="{FF2B5EF4-FFF2-40B4-BE49-F238E27FC236}">
                    <a16:creationId xmlns:a16="http://schemas.microsoft.com/office/drawing/2014/main" id="{42350D2A-9F9D-1E30-FEE6-B2F84C945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5" name="Group 68">
              <a:extLst>
                <a:ext uri="{FF2B5EF4-FFF2-40B4-BE49-F238E27FC236}">
                  <a16:creationId xmlns:a16="http://schemas.microsoft.com/office/drawing/2014/main" id="{E508880F-4A6E-B791-8482-E7E986846D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06" name="Rectangle 69">
                <a:extLst>
                  <a:ext uri="{FF2B5EF4-FFF2-40B4-BE49-F238E27FC236}">
                    <a16:creationId xmlns:a16="http://schemas.microsoft.com/office/drawing/2014/main" id="{3632305E-DD9C-1E44-159D-62B9C3D4A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7" name="Rectangle 70">
                <a:extLst>
                  <a:ext uri="{FF2B5EF4-FFF2-40B4-BE49-F238E27FC236}">
                    <a16:creationId xmlns:a16="http://schemas.microsoft.com/office/drawing/2014/main" id="{2FDB680F-0E87-6768-392A-39CC818BC0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8" name="Rectangle 71">
                <a:extLst>
                  <a:ext uri="{FF2B5EF4-FFF2-40B4-BE49-F238E27FC236}">
                    <a16:creationId xmlns:a16="http://schemas.microsoft.com/office/drawing/2014/main" id="{69D86CF0-6094-9A96-EE68-271DC89F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9" name="Rectangle 72">
                <a:extLst>
                  <a:ext uri="{FF2B5EF4-FFF2-40B4-BE49-F238E27FC236}">
                    <a16:creationId xmlns:a16="http://schemas.microsoft.com/office/drawing/2014/main" id="{8EBF0CBF-F9A5-71F1-0462-E5805A796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6" name="Group 73">
              <a:extLst>
                <a:ext uri="{FF2B5EF4-FFF2-40B4-BE49-F238E27FC236}">
                  <a16:creationId xmlns:a16="http://schemas.microsoft.com/office/drawing/2014/main" id="{DC572AB9-1C77-1390-4368-7E34853D7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02" name="Rectangle 74">
                <a:extLst>
                  <a:ext uri="{FF2B5EF4-FFF2-40B4-BE49-F238E27FC236}">
                    <a16:creationId xmlns:a16="http://schemas.microsoft.com/office/drawing/2014/main" id="{9BE142CC-0515-3F7D-000A-B21883901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3" name="Rectangle 75">
                <a:extLst>
                  <a:ext uri="{FF2B5EF4-FFF2-40B4-BE49-F238E27FC236}">
                    <a16:creationId xmlns:a16="http://schemas.microsoft.com/office/drawing/2014/main" id="{D3FBEFEE-3095-7D32-92E5-DAEB6A8D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4" name="Rectangle 76">
                <a:extLst>
                  <a:ext uri="{FF2B5EF4-FFF2-40B4-BE49-F238E27FC236}">
                    <a16:creationId xmlns:a16="http://schemas.microsoft.com/office/drawing/2014/main" id="{B0E21079-93F2-BB6B-1D95-1E9D5A392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5" name="Rectangle 77">
                <a:extLst>
                  <a:ext uri="{FF2B5EF4-FFF2-40B4-BE49-F238E27FC236}">
                    <a16:creationId xmlns:a16="http://schemas.microsoft.com/office/drawing/2014/main" id="{8B72400F-A983-CD6A-E1E2-62A985329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97" name="Group 78">
              <a:extLst>
                <a:ext uri="{FF2B5EF4-FFF2-40B4-BE49-F238E27FC236}">
                  <a16:creationId xmlns:a16="http://schemas.microsoft.com/office/drawing/2014/main" id="{37F70978-7F81-BD41-04F5-53EAAC42AA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84CE1407-9150-BF95-3F99-C92D9719B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99" name="Rectangle 80">
                <a:extLst>
                  <a:ext uri="{FF2B5EF4-FFF2-40B4-BE49-F238E27FC236}">
                    <a16:creationId xmlns:a16="http://schemas.microsoft.com/office/drawing/2014/main" id="{CA6A1811-C5BD-F9FE-F564-AE345B56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0" name="Rectangle 81">
                <a:extLst>
                  <a:ext uri="{FF2B5EF4-FFF2-40B4-BE49-F238E27FC236}">
                    <a16:creationId xmlns:a16="http://schemas.microsoft.com/office/drawing/2014/main" id="{65707941-EBE7-9B5F-1BAA-034948D5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01" name="Rectangle 82">
                <a:extLst>
                  <a:ext uri="{FF2B5EF4-FFF2-40B4-BE49-F238E27FC236}">
                    <a16:creationId xmlns:a16="http://schemas.microsoft.com/office/drawing/2014/main" id="{CD8CE744-EF7C-E492-228C-F29674648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150" name="Rectangle 83">
            <a:extLst>
              <a:ext uri="{FF2B5EF4-FFF2-40B4-BE49-F238E27FC236}">
                <a16:creationId xmlns:a16="http://schemas.microsoft.com/office/drawing/2014/main" id="{20D263BD-B2EC-BBF6-A665-4BFC1A8CCE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215396" y="-26681"/>
            <a:ext cx="1757991" cy="139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</a:t>
            </a:r>
            <a:endParaRPr lang="en-US" altLang="zh-CN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同一页面内建议只选择一组使用</a:t>
            </a:r>
          </a:p>
        </p:txBody>
      </p: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46315BEB-AE9E-2525-4503-D7A1155A8892}"/>
              </a:ext>
            </a:extLst>
          </p:cNvPr>
          <p:cNvGrpSpPr/>
          <p:nvPr userDrawn="1"/>
        </p:nvGrpSpPr>
        <p:grpSpPr>
          <a:xfrm>
            <a:off x="12497084" y="1426593"/>
            <a:ext cx="1214711" cy="358713"/>
            <a:chOff x="12497084" y="2812490"/>
            <a:chExt cx="1214711" cy="358713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BD106B4-8281-7645-DC13-F3E1575874CC}"/>
                </a:ext>
              </a:extLst>
            </p:cNvPr>
            <p:cNvSpPr/>
            <p:nvPr userDrawn="1"/>
          </p:nvSpPr>
          <p:spPr bwMode="auto">
            <a:xfrm>
              <a:off x="12497084" y="2812490"/>
              <a:ext cx="1214711" cy="358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sp>
          <p:nvSpPr>
            <p:cNvPr id="153" name="Rectangle 34">
              <a:extLst>
                <a:ext uri="{FF2B5EF4-FFF2-40B4-BE49-F238E27FC236}">
                  <a16:creationId xmlns:a16="http://schemas.microsoft.com/office/drawing/2014/main" id="{9EA2945D-4222-AD08-AF83-E769898075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104441" y="2897405"/>
              <a:ext cx="245629" cy="188882"/>
            </a:xfrm>
            <a:prstGeom prst="rect">
              <a:avLst/>
            </a:prstGeom>
            <a:solidFill>
              <a:srgbClr val="37415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 dirty="0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4" name="Rectangle 35">
              <a:extLst>
                <a:ext uri="{FF2B5EF4-FFF2-40B4-BE49-F238E27FC236}">
                  <a16:creationId xmlns:a16="http://schemas.microsoft.com/office/drawing/2014/main" id="{46F6E496-55FC-95AF-33AF-5821F903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3350070" y="2897405"/>
              <a:ext cx="247747" cy="18888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5" name="Rectangle 36">
              <a:extLst>
                <a:ext uri="{FF2B5EF4-FFF2-40B4-BE49-F238E27FC236}">
                  <a16:creationId xmlns:a16="http://schemas.microsoft.com/office/drawing/2014/main" id="{CC21113F-A15B-3F3E-5502-7EC9BD35B6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611065" y="2897405"/>
              <a:ext cx="247747" cy="1888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156" name="Rectangle 37">
              <a:extLst>
                <a:ext uri="{FF2B5EF4-FFF2-40B4-BE49-F238E27FC236}">
                  <a16:creationId xmlns:a16="http://schemas.microsoft.com/office/drawing/2014/main" id="{46B17A68-273E-E06E-0D3A-21FF9C6751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V="1">
              <a:off x="12858812" y="2897405"/>
              <a:ext cx="245629" cy="1888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157" name="Rectangle 36">
            <a:extLst>
              <a:ext uri="{FF2B5EF4-FFF2-40B4-BE49-F238E27FC236}">
                <a16:creationId xmlns:a16="http://schemas.microsoft.com/office/drawing/2014/main" id="{811107E7-C1F8-9727-BAB0-FEB37EA0D916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825946" y="485734"/>
            <a:ext cx="247747" cy="18888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8" name="Rectangle 34">
            <a:extLst>
              <a:ext uri="{FF2B5EF4-FFF2-40B4-BE49-F238E27FC236}">
                <a16:creationId xmlns:a16="http://schemas.microsoft.com/office/drawing/2014/main" id="{18BA9515-2E9D-0DB4-5644-25B0A9B03B4B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-1324552" y="2354215"/>
            <a:ext cx="245629" cy="188882"/>
          </a:xfrm>
          <a:prstGeom prst="rect">
            <a:avLst/>
          </a:prstGeom>
          <a:solidFill>
            <a:srgbClr val="374153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dirty="0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sp>
        <p:nvSpPr>
          <p:cNvPr id="159" name="TextBox 2">
            <a:extLst>
              <a:ext uri="{FF2B5EF4-FFF2-40B4-BE49-F238E27FC236}">
                <a16:creationId xmlns:a16="http://schemas.microsoft.com/office/drawing/2014/main" id="{C70F3DC2-6D56-0B3B-7AF1-2445D7893116}"/>
              </a:ext>
            </a:extLst>
          </p:cNvPr>
          <p:cNvSpPr txBox="1"/>
          <p:nvPr userDrawn="1"/>
        </p:nvSpPr>
        <p:spPr>
          <a:xfrm>
            <a:off x="495383" y="643718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160" name="TextBox 3">
            <a:extLst>
              <a:ext uri="{FF2B5EF4-FFF2-40B4-BE49-F238E27FC236}">
                <a16:creationId xmlns:a16="http://schemas.microsoft.com/office/drawing/2014/main" id="{F384CB42-5594-BE6D-1575-0E3B59D9C483}"/>
              </a:ext>
            </a:extLst>
          </p:cNvPr>
          <p:cNvSpPr txBox="1"/>
          <p:nvPr userDrawn="1"/>
        </p:nvSpPr>
        <p:spPr>
          <a:xfrm>
            <a:off x="1073887" y="649258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Lexend" pitchFamily="2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Lexend" pitchFamily="2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161" name="图片 160">
            <a:extLst>
              <a:ext uri="{FF2B5EF4-FFF2-40B4-BE49-F238E27FC236}">
                <a16:creationId xmlns:a16="http://schemas.microsoft.com/office/drawing/2014/main" id="{00A2EBB4-52E3-2F9F-2684-F931888634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1" y="6371542"/>
            <a:ext cx="417809" cy="417809"/>
          </a:xfrm>
          <a:prstGeom prst="ellipse">
            <a:avLst/>
          </a:prstGeom>
          <a:ln w="28575" cap="rnd">
            <a:noFill/>
            <a:prstDash val="solid"/>
          </a:ln>
          <a:effectLst/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0F566741-EF80-32C9-85A8-F598C335639A}"/>
              </a:ext>
            </a:extLst>
          </p:cNvPr>
          <p:cNvSpPr txBox="1"/>
          <p:nvPr userDrawn="1"/>
        </p:nvSpPr>
        <p:spPr>
          <a:xfrm>
            <a:off x="7916985" y="5258809"/>
            <a:ext cx="328754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1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5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5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github.com/Infrasys-AI/AIInfra</a:t>
            </a:r>
            <a:r>
              <a:rPr lang="zh-CN" altLang="en-US" sz="1050" b="0" kern="1200" dirty="0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 </a:t>
            </a:r>
            <a:endParaRPr lang="en-US" altLang="zh-CN" sz="1050" b="0" kern="1200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50" b="0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B</a:t>
            </a:r>
            <a:r>
              <a:rPr 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ook</a:t>
            </a:r>
            <a:r>
              <a:rPr lang="zh-CN" altLang="en-US" sz="1050" b="1" kern="1200" dirty="0">
                <a:solidFill>
                  <a:schemeClr val="tx1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" altLang="zh-CN" sz="1050" u="sng" dirty="0" err="1">
                <a:solidFill>
                  <a:srgbClr val="C00000"/>
                </a:solidFill>
                <a:latin typeface="Lexend" pitchFamily="2" charset="0"/>
                <a:ea typeface="+mj-ea"/>
                <a:cs typeface="Futura-Medium" panose="020B0602020204020303" pitchFamily="34" charset="-79"/>
              </a:rPr>
              <a:t>infrasys-ai.github.io</a:t>
            </a:r>
            <a:endParaRPr lang="en" altLang="zh-CN" sz="1050" u="sng" dirty="0">
              <a:solidFill>
                <a:srgbClr val="C00000"/>
              </a:solidFill>
              <a:latin typeface="Lexend" pitchFamily="2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n.com/five-major-trends-in-power-supply-design-for-servers/" TargetMode="External"/><Relationship Id="rId2" Type="http://schemas.openxmlformats.org/officeDocument/2006/relationships/hyperlink" Target="https://support.huawei.com/enterprise/zh/doc/EDOC1100314275/283099c4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Infrasys-AI/AIInfr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43A8B0-4A34-FC9F-8E79-DD91A7B6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1850065" y="2749693"/>
            <a:ext cx="8378456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万卡</a:t>
            </a:r>
            <a:r>
              <a:rPr lang="en-US" altLang="zh-CN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集群</a:t>
            </a:r>
            <a:endParaRPr lang="en-US" altLang="zh-CN" sz="9600" dirty="0">
              <a:solidFill>
                <a:schemeClr val="bg1"/>
              </a:solidFill>
              <a:latin typeface="Lexend" pitchFamily="2" charset="0"/>
              <a:cs typeface="Futura-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9600" dirty="0">
                <a:solidFill>
                  <a:schemeClr val="bg1"/>
                </a:solidFill>
                <a:latin typeface="Lexend" pitchFamily="2" charset="0"/>
                <a:cs typeface="Futura-Medium" panose="020B0602020204020303" pitchFamily="34" charset="-79"/>
              </a:rPr>
              <a:t>建设方案</a:t>
            </a:r>
          </a:p>
        </p:txBody>
      </p:sp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23D30FB-AD1B-2D93-4AFE-D277480BBE05}"/>
              </a:ext>
            </a:extLst>
          </p:cNvPr>
          <p:cNvSpPr txBox="1">
            <a:spLocks/>
          </p:cNvSpPr>
          <p:nvPr/>
        </p:nvSpPr>
        <p:spPr>
          <a:xfrm>
            <a:off x="4928953" y="5678468"/>
            <a:ext cx="3411613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54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54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0A1539-6557-5182-F621-97587E642A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987" y="5883734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1138" y="1246909"/>
            <a:ext cx="5115970" cy="5108171"/>
          </a:xfrm>
        </p:spPr>
        <p:txBody>
          <a:bodyPr/>
          <a:lstStyle/>
          <a:p>
            <a:r>
              <a:rPr lang="zh-CN" altLang="en-US" dirty="0"/>
              <a:t>机房主要用于安装主通信设备、通信传输设备、电源等配套设备。</a:t>
            </a:r>
            <a:endParaRPr lang="en-US" altLang="zh-CN" dirty="0"/>
          </a:p>
          <a:p>
            <a:r>
              <a:rPr lang="zh-CN" altLang="en-US" dirty="0"/>
              <a:t>为维护和管理上的方便，要求上述设备安排紧凑，并按业务类别不同分别安装在不同的房间。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55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A02B7-D9D5-3479-D1BE-9E9EAA5FA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0848" y="1246188"/>
            <a:ext cx="5176315" cy="5108575"/>
          </a:xfrm>
        </p:spPr>
        <p:txBody>
          <a:bodyPr anchor="ctr"/>
          <a:lstStyle/>
          <a:p>
            <a:r>
              <a:rPr lang="zh-CN" altLang="en-US" sz="1800" b="1" dirty="0"/>
              <a:t>整体布局 ：</a:t>
            </a:r>
            <a:r>
              <a:rPr lang="zh-CN" altLang="en-US" sz="1800" dirty="0"/>
              <a:t>优先采用单层集中式布局，保障通信效率与运维便捷，其次才是多层和多栋。</a:t>
            </a:r>
          </a:p>
          <a:p>
            <a:r>
              <a:rPr lang="zh-CN" altLang="en-US" sz="1800" b="1" dirty="0"/>
              <a:t>功能分区 ：</a:t>
            </a:r>
            <a:r>
              <a:rPr lang="zh-CN" altLang="en-US" sz="1800" dirty="0"/>
              <a:t>核心设备居中部署，辅助区域环绕四周，满足高密度配电与制冷需求。</a:t>
            </a:r>
          </a:p>
          <a:p>
            <a:r>
              <a:rPr lang="zh-CN" altLang="en-US" sz="1800" b="1" dirty="0"/>
              <a:t>机柜扩容 ：</a:t>
            </a:r>
            <a:r>
              <a:rPr lang="zh-CN" altLang="en-US" sz="1800" dirty="0"/>
              <a:t>机房预留扩展空间，支持分阶段部署，提升灵活扩展能力。</a:t>
            </a:r>
          </a:p>
          <a:p>
            <a:r>
              <a:rPr lang="zh-CN" altLang="en-US" sz="1800" b="1" dirty="0"/>
              <a:t>供电设计 ：</a:t>
            </a:r>
            <a:r>
              <a:rPr lang="zh-CN" altLang="en-US" sz="1800" dirty="0"/>
              <a:t>供电系统分为左右两区，就近供电，避免跨层布线。</a:t>
            </a:r>
          </a:p>
          <a:p>
            <a:r>
              <a:rPr lang="zh-CN" altLang="en-US" sz="1800" b="1" dirty="0"/>
              <a:t>制冷管理 ：</a:t>
            </a:r>
            <a:r>
              <a:rPr lang="zh-CN" altLang="en-US" sz="1800" dirty="0"/>
              <a:t>采用冷热通道隔离和增强散热措施，确保高密</a:t>
            </a:r>
            <a:r>
              <a:rPr lang="en" altLang="zh-CN" sz="1800" dirty="0"/>
              <a:t>GPU</a:t>
            </a:r>
            <a:r>
              <a:rPr lang="zh-CN" altLang="en-US" sz="1800" dirty="0"/>
              <a:t>集群稳定运行。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DD8AC37-DEE3-E422-E634-85EFB2056503}"/>
              </a:ext>
            </a:extLst>
          </p:cNvPr>
          <p:cNvGrpSpPr/>
          <p:nvPr/>
        </p:nvGrpSpPr>
        <p:grpSpPr>
          <a:xfrm>
            <a:off x="452032" y="1374128"/>
            <a:ext cx="5653339" cy="5115882"/>
            <a:chOff x="1358946" y="1465209"/>
            <a:chExt cx="5148503" cy="465904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5C2042B-8805-C8A0-6FE6-7904D385C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2050" y="1465209"/>
              <a:ext cx="5135399" cy="4659040"/>
            </a:xfrm>
            <a:prstGeom prst="rect">
              <a:avLst/>
            </a:prstGeom>
            <a:scene3d>
              <a:camera prst="orthographicFront">
                <a:rot lat="0" lon="0" rev="30000"/>
              </a:camera>
              <a:lightRig rig="threePt" dir="t"/>
            </a:scene3d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873757-E33C-6496-B0A4-CE5D859D7C35}"/>
                </a:ext>
              </a:extLst>
            </p:cNvPr>
            <p:cNvSpPr/>
            <p:nvPr/>
          </p:nvSpPr>
          <p:spPr>
            <a:xfrm>
              <a:off x="1358946" y="4255131"/>
              <a:ext cx="5131480" cy="1705436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AAB889-35A1-C507-495C-76BE135BE64C}"/>
                </a:ext>
              </a:extLst>
            </p:cNvPr>
            <p:cNvSpPr/>
            <p:nvPr/>
          </p:nvSpPr>
          <p:spPr>
            <a:xfrm>
              <a:off x="3931238" y="1478184"/>
              <a:ext cx="2575488" cy="274665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21DE68-008F-A38D-C1F6-50C97BFF7D89}"/>
                </a:ext>
              </a:extLst>
            </p:cNvPr>
            <p:cNvSpPr/>
            <p:nvPr/>
          </p:nvSpPr>
          <p:spPr>
            <a:xfrm>
              <a:off x="1366755" y="1478185"/>
              <a:ext cx="2564483" cy="275688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Lexend" pitchFamily="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8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4098" name="Picture 2" descr="DGX GB200: AI Infrastructure for State-of-the-Art AI Models | NVIDIA">
            <a:extLst>
              <a:ext uri="{FF2B5EF4-FFF2-40B4-BE49-F238E27FC236}">
                <a16:creationId xmlns:a16="http://schemas.microsoft.com/office/drawing/2014/main" id="{DE76D161-49BE-8B25-8246-F7DF03E3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t="17481" r="6410" b="18030"/>
          <a:stretch/>
        </p:blipFill>
        <p:spPr bwMode="auto">
          <a:xfrm>
            <a:off x="236841" y="3070377"/>
            <a:ext cx="5659602" cy="29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8C2F02F-F1DF-444B-7389-5B946AE5E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11" t="23426" r="19177" b="21447"/>
          <a:stretch/>
        </p:blipFill>
        <p:spPr>
          <a:xfrm>
            <a:off x="6188814" y="3059336"/>
            <a:ext cx="5806011" cy="29146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4A007DC-BD1F-67C0-6D1D-73C48D8D5E24}"/>
              </a:ext>
            </a:extLst>
          </p:cNvPr>
          <p:cNvSpPr txBox="1"/>
          <p:nvPr/>
        </p:nvSpPr>
        <p:spPr>
          <a:xfrm>
            <a:off x="1288181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DGX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GB200 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超节点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A8BE40-C33D-66E7-2E85-BF0E0F89BC7A}"/>
              </a:ext>
            </a:extLst>
          </p:cNvPr>
          <p:cNvSpPr txBox="1"/>
          <p:nvPr/>
        </p:nvSpPr>
        <p:spPr>
          <a:xfrm>
            <a:off x="7313358" y="6088057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CloudMatrix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超节点</a:t>
            </a:r>
          </a:p>
        </p:txBody>
      </p:sp>
    </p:spTree>
    <p:extLst>
      <p:ext uri="{BB962C8B-B14F-4D97-AF65-F5344CB8AC3E}">
        <p14:creationId xmlns:p14="http://schemas.microsoft.com/office/powerpoint/2010/main" val="8882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3711F-97F2-ABB6-85EF-F9A84A2B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万卡集群机房布线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F2C5A3B-0BBF-BDE1-B6A0-3D604B2A0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跨层布线分区管理 ：</a:t>
            </a:r>
            <a:r>
              <a:rPr lang="zh-CN" altLang="en-US" dirty="0"/>
              <a:t>按楼层划分光迁区域，避免跨区布线混乱，提升维护效率。</a:t>
            </a:r>
          </a:p>
          <a:p>
            <a:r>
              <a:rPr lang="zh-CN" altLang="en-US" b="1" dirty="0"/>
              <a:t>就近穿层布线 ：</a:t>
            </a:r>
            <a:r>
              <a:rPr lang="zh-CN" altLang="en-US" dirty="0"/>
              <a:t>光缆穿层路径应最短化，避免绕线，降低延迟和损耗。</a:t>
            </a:r>
            <a:endParaRPr lang="en-US" altLang="zh-CN" dirty="0"/>
          </a:p>
          <a:p>
            <a:r>
              <a:rPr lang="zh-CN" altLang="en-US" b="1" dirty="0"/>
              <a:t>双层光迁桥架设计 ：</a:t>
            </a:r>
            <a:r>
              <a:rPr lang="zh-CN" altLang="en-US" dirty="0"/>
              <a:t>利用柜间空间设置上下两层桥架，满足高密度布线与冗余部署需求。</a:t>
            </a:r>
          </a:p>
        </p:txBody>
      </p:sp>
      <p:pic>
        <p:nvPicPr>
          <p:cNvPr id="5122" name="Picture 2" descr="深入探秘全球最大AI超级集群xAI Colossus">
            <a:extLst>
              <a:ext uri="{FF2B5EF4-FFF2-40B4-BE49-F238E27FC236}">
                <a16:creationId xmlns:a16="http://schemas.microsoft.com/office/drawing/2014/main" id="{750DCBC7-FFF7-B106-3CE9-73F90476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" y="3061453"/>
            <a:ext cx="4932711" cy="329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昇腾AI助力鹏城云脑II破记录，20倍优势再夺冠！-昇腾社区">
            <a:extLst>
              <a:ext uri="{FF2B5EF4-FFF2-40B4-BE49-F238E27FC236}">
                <a16:creationId xmlns:a16="http://schemas.microsoft.com/office/drawing/2014/main" id="{865F3E0A-8D9A-F381-CAF8-7ECE4FC7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338" y="3061453"/>
            <a:ext cx="5786825" cy="328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B42A4E-E460-00E8-B58D-1B9FF3B6E94B}"/>
              </a:ext>
            </a:extLst>
          </p:cNvPr>
          <p:cNvSpPr txBox="1"/>
          <p:nvPr/>
        </p:nvSpPr>
        <p:spPr>
          <a:xfrm>
            <a:off x="1247988" y="5949312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英伟达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GPU 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集群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DB7046-C47D-6B63-5172-72D370621219}"/>
              </a:ext>
            </a:extLst>
          </p:cNvPr>
          <p:cNvSpPr txBox="1"/>
          <p:nvPr/>
        </p:nvSpPr>
        <p:spPr>
          <a:xfrm>
            <a:off x="6915289" y="5913971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华为 </a:t>
            </a:r>
            <a:r>
              <a:rPr lang="en-US" altLang="zh-CN" sz="2000" dirty="0">
                <a:solidFill>
                  <a:schemeClr val="bg1"/>
                </a:solidFill>
                <a:latin typeface="Lexend" pitchFamily="2" charset="0"/>
              </a:rPr>
              <a:t>NPU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 集群</a:t>
            </a:r>
          </a:p>
        </p:txBody>
      </p:sp>
    </p:spTree>
    <p:extLst>
      <p:ext uri="{BB962C8B-B14F-4D97-AF65-F5344CB8AC3E}">
        <p14:creationId xmlns:p14="http://schemas.microsoft.com/office/powerpoint/2010/main" val="19580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02F9A-B3DA-1302-2E16-BA24DE105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1800" b="1" dirty="0"/>
              <a:t>挑战：</a:t>
            </a:r>
            <a:r>
              <a:rPr lang="zh-CN" altLang="en-US" sz="1800" dirty="0"/>
              <a:t>十万卡</a:t>
            </a:r>
            <a:r>
              <a:rPr lang="en-US" altLang="zh-CN" sz="1800" dirty="0"/>
              <a:t>AI</a:t>
            </a:r>
            <a:r>
              <a:rPr lang="zh-CN" altLang="en-US" sz="1800" dirty="0"/>
              <a:t> 集群功耗近 </a:t>
            </a:r>
            <a:r>
              <a:rPr lang="en" altLang="zh-CN" sz="1800" dirty="0"/>
              <a:t>XXXMW</a:t>
            </a:r>
            <a:r>
              <a:rPr lang="zh-CN" altLang="en" sz="1800" dirty="0"/>
              <a:t>。</a:t>
            </a:r>
            <a:r>
              <a:rPr lang="zh-CN" altLang="en-US" sz="1800" dirty="0"/>
              <a:t>供电投资大（</a:t>
            </a:r>
            <a:r>
              <a:rPr lang="en-US" altLang="zh-CN" sz="1800" dirty="0"/>
              <a:t>~30%to40%</a:t>
            </a:r>
            <a:r>
              <a:rPr lang="zh-CN" altLang="en-US" sz="1800" dirty="0"/>
              <a:t> 基建），占地多（</a:t>
            </a:r>
            <a:r>
              <a:rPr lang="en-US" altLang="zh-CN" sz="1800" dirty="0"/>
              <a:t>~20%to30%</a:t>
            </a:r>
            <a:r>
              <a:rPr lang="zh-CN" altLang="en-US" sz="1800" dirty="0"/>
              <a:t> 辅助区）</a:t>
            </a:r>
            <a:endParaRPr lang="en-US" altLang="zh-CN" sz="1800" dirty="0"/>
          </a:p>
          <a:p>
            <a:r>
              <a:rPr lang="zh-CN" altLang="en-US" sz="1800" b="1" dirty="0"/>
              <a:t>选址建议：</a:t>
            </a:r>
            <a:r>
              <a:rPr lang="zh-CN" altLang="en-US" sz="1800" dirty="0"/>
              <a:t>电力充足、电价低的地方；气候凉爽，利于自然降温；有扩展空间，方便以后扩容；靠近数据中心聚集区，便于资源共享。</a:t>
            </a:r>
          </a:p>
          <a:p>
            <a:pPr algn="l"/>
            <a:r>
              <a:rPr lang="zh-CN" altLang="en-US" sz="1800" b="1" dirty="0"/>
              <a:t>单路供电方案：</a:t>
            </a:r>
            <a:r>
              <a:rPr lang="zh-CN" altLang="en-US" sz="1800" dirty="0"/>
              <a:t>用一路高质量市电直供，配合</a:t>
            </a:r>
            <a:r>
              <a:rPr lang="en" altLang="zh-CN" sz="1800" dirty="0"/>
              <a:t>UPS</a:t>
            </a:r>
            <a:r>
              <a:rPr lang="zh-CN" altLang="en-US" sz="1800" dirty="0"/>
              <a:t>或储能系统；省去冗余供电线路，降低初期投资和运维复杂度；适合对可靠性要求不是极端苛刻的</a:t>
            </a:r>
            <a:r>
              <a:rPr lang="en" altLang="zh-CN" sz="1800" dirty="0"/>
              <a:t>AI</a:t>
            </a:r>
            <a:r>
              <a:rPr lang="zh-CN" altLang="en-US" sz="1800" dirty="0"/>
              <a:t>训练场景。</a:t>
            </a:r>
          </a:p>
        </p:txBody>
      </p:sp>
      <p:pic>
        <p:nvPicPr>
          <p:cNvPr id="6148" name="Picture 4" descr="超万卡集群让算力迈上新台阶--经济·科技--人民网">
            <a:extLst>
              <a:ext uri="{FF2B5EF4-FFF2-40B4-BE49-F238E27FC236}">
                <a16:creationId xmlns:a16="http://schemas.microsoft.com/office/drawing/2014/main" id="{05F62259-9840-8AA3-869A-07FD0AB7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77" y="4402268"/>
            <a:ext cx="3455743" cy="1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C0DA03-DA42-3BA4-0793-FB38A4B087EC}"/>
              </a:ext>
            </a:extLst>
          </p:cNvPr>
          <p:cNvSpPr txBox="1"/>
          <p:nvPr/>
        </p:nvSpPr>
        <p:spPr>
          <a:xfrm>
            <a:off x="3326448" y="4492704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移动哈尔滨计算中心</a:t>
            </a:r>
          </a:p>
        </p:txBody>
      </p:sp>
      <p:pic>
        <p:nvPicPr>
          <p:cNvPr id="6150" name="Picture 6" descr="搜索引擎巨头在芬兰为数据中心找到创新能源- 这就是芬兰">
            <a:extLst>
              <a:ext uri="{FF2B5EF4-FFF2-40B4-BE49-F238E27FC236}">
                <a16:creationId xmlns:a16="http://schemas.microsoft.com/office/drawing/2014/main" id="{6F66295F-C858-D949-C6E1-ECFC31CF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6" y="4402268"/>
            <a:ext cx="3589501" cy="201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17C2016-4841-2013-6D05-B9D6A3ED4C6B}"/>
              </a:ext>
            </a:extLst>
          </p:cNvPr>
          <p:cNvSpPr txBox="1"/>
          <p:nvPr/>
        </p:nvSpPr>
        <p:spPr>
          <a:xfrm>
            <a:off x="5406012" y="5987559"/>
            <a:ext cx="35569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3"/>
                </a:solidFill>
                <a:latin typeface="Lexend" pitchFamily="2" charset="0"/>
              </a:rPr>
              <a:t>Google</a:t>
            </a:r>
            <a:r>
              <a:rPr lang="zh-CN" altLang="en-US" sz="2000" dirty="0">
                <a:solidFill>
                  <a:srgbClr val="374153"/>
                </a:solidFill>
                <a:latin typeface="Lexend" pitchFamily="2" charset="0"/>
              </a:rPr>
              <a:t> 芬兰</a:t>
            </a:r>
            <a:r>
              <a:rPr lang="zh-CN" altLang="en-US" sz="2000" dirty="0">
                <a:solidFill>
                  <a:schemeClr val="bg1"/>
                </a:solidFill>
                <a:latin typeface="Lexend" pitchFamily="2" charset="0"/>
              </a:rPr>
              <a:t>数据中心</a:t>
            </a:r>
          </a:p>
        </p:txBody>
      </p:sp>
    </p:spTree>
    <p:extLst>
      <p:ext uri="{BB962C8B-B14F-4D97-AF65-F5344CB8AC3E}">
        <p14:creationId xmlns:p14="http://schemas.microsoft.com/office/powerpoint/2010/main" val="361253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4F3F88-542D-6E7D-6FB8-96614F78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万卡机房配电制冷架构：</a:t>
            </a:r>
            <a:r>
              <a:rPr lang="en" altLang="zh-CN" dirty="0"/>
              <a:t>Open Compute Project (OCP)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0779C9C-A2F7-1A1A-9771-5D7B198592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2" descr="Power Tips #109: Five major trends in power supply design for servers - EDN">
            <a:extLst>
              <a:ext uri="{FF2B5EF4-FFF2-40B4-BE49-F238E27FC236}">
                <a16:creationId xmlns:a16="http://schemas.microsoft.com/office/drawing/2014/main" id="{C8A9ABF4-991F-A463-DD03-8AE21FCD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0" y="1246909"/>
            <a:ext cx="10680761" cy="51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467E-663C-F677-9C2F-5A0E0B57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万卡机房配电制冷架构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DEF1B-464B-66C2-66A1-8C2D24775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挑战：</a:t>
            </a:r>
            <a:r>
              <a:rPr lang="zh-CN" altLang="en-US" dirty="0"/>
              <a:t>传统空调支持功率密度低（</a:t>
            </a:r>
            <a:r>
              <a:rPr lang="en-US" altLang="zh-CN" dirty="0"/>
              <a:t>&lt;20</a:t>
            </a:r>
            <a:r>
              <a:rPr lang="en" altLang="zh-CN" dirty="0"/>
              <a:t>KW/</a:t>
            </a:r>
            <a:r>
              <a:rPr lang="zh-CN" altLang="en-US" dirty="0"/>
              <a:t>柜），占用机房面积大（</a:t>
            </a:r>
            <a:r>
              <a:rPr lang="en-US" altLang="zh-CN" dirty="0"/>
              <a:t>~20%~30%</a:t>
            </a:r>
            <a:r>
              <a:rPr lang="zh-CN" altLang="en-US" dirty="0"/>
              <a:t>机房）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建议方案</a:t>
            </a:r>
            <a:r>
              <a:rPr lang="zh-CN" altLang="en-US" b="1">
                <a:solidFill>
                  <a:srgbClr val="C00000"/>
                </a:solidFill>
              </a:rPr>
              <a:t>：主动式液冷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b="1" dirty="0"/>
              <a:t>高散热效率 ：</a:t>
            </a:r>
            <a:r>
              <a:rPr lang="zh-CN" altLang="en-US" dirty="0"/>
              <a:t>液冷直接接触发热部件，适配万卡集群高功耗需求。</a:t>
            </a:r>
          </a:p>
          <a:p>
            <a:pPr lvl="1"/>
            <a:r>
              <a:rPr lang="zh-CN" altLang="en-US" b="1" dirty="0"/>
              <a:t>节省空间 ：</a:t>
            </a:r>
            <a:r>
              <a:rPr lang="zh-CN" altLang="en-US" dirty="0"/>
              <a:t>取消传统空调风道和冗余空间，释放机房面积用于部署更多算力设备。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6B632-4785-A963-16EC-BF6E59A8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64" t="12887" r="9937" b="10954"/>
          <a:stretch/>
        </p:blipFill>
        <p:spPr>
          <a:xfrm>
            <a:off x="2872859" y="3429000"/>
            <a:ext cx="6451044" cy="30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光链路脏污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99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脏污难以避免​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脏污难以识别​</a:t>
            </a:r>
          </a:p>
          <a:p>
            <a:pPr marL="457200" indent="-457200">
              <a:buFont typeface="+mj-lt"/>
              <a:buAutoNum type="arabicPeriod"/>
            </a:pPr>
            <a:endParaRPr lang="zh-CN" altLang="en-US" b="1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3FCC29A-B0FF-19F6-A268-0A7AEE918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24455"/>
              </p:ext>
            </p:extLst>
          </p:nvPr>
        </p:nvGraphicFramePr>
        <p:xfrm>
          <a:off x="707571" y="1892559"/>
          <a:ext cx="10865303" cy="1536441"/>
        </p:xfrm>
        <a:graphic>
          <a:graphicData uri="http://schemas.openxmlformats.org/drawingml/2006/table">
            <a:tbl>
              <a:tblPr/>
              <a:tblGrid>
                <a:gridCol w="2268417">
                  <a:extLst>
                    <a:ext uri="{9D8B030D-6E8A-4147-A177-3AD203B41FA5}">
                      <a16:colId xmlns:a16="http://schemas.microsoft.com/office/drawing/2014/main" val="1377714881"/>
                    </a:ext>
                  </a:extLst>
                </a:gridCol>
                <a:gridCol w="8596886">
                  <a:extLst>
                    <a:ext uri="{9D8B030D-6E8A-4147-A177-3AD203B41FA5}">
                      <a16:colId xmlns:a16="http://schemas.microsoft.com/office/drawing/2014/main" val="4051836709"/>
                    </a:ext>
                  </a:extLst>
                </a:gridCol>
              </a:tblGrid>
              <a:tr h="285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原因​​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​​技术挑战​​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65522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​高敏接口要求​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200GE/400GE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技术对噪声容忍度↓，断面清洁要求达微米级精度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7723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​环境限制​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机房无法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100%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无尘，施工中的粉尘、油污无法彻底避免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0464"/>
                  </a:ext>
                </a:extLst>
              </a:tr>
              <a:tr h="38768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  <a:r>
                        <a:rPr lang="zh-CN" altLang="en-US" sz="1200" b="1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​暴露风险​</a:t>
                      </a:r>
                      <a:r>
                        <a:rPr lang="zh-CN" altLang="en-US" sz="1200" b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施工时光模块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/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光纤必然有暴露时间（难以</a:t>
                      </a:r>
                      <a:r>
                        <a:rPr lang="en-US" altLang="zh-CN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=0</a:t>
                      </a:r>
                      <a:r>
                        <a:rPr lang="zh-CN" altLang="en-US" sz="1200" b="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</a:rPr>
                        <a:t>） → 污染概率↑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30861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6A957F-A969-3E1D-A537-41D067B8A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8721"/>
              </p:ext>
            </p:extLst>
          </p:nvPr>
        </p:nvGraphicFramePr>
        <p:xfrm>
          <a:off x="707571" y="4081160"/>
          <a:ext cx="10879592" cy="1944933"/>
        </p:xfrm>
        <a:graphic>
          <a:graphicData uri="http://schemas.openxmlformats.org/drawingml/2006/table">
            <a:tbl>
              <a:tblPr/>
              <a:tblGrid>
                <a:gridCol w="2286838">
                  <a:extLst>
                    <a:ext uri="{9D8B030D-6E8A-4147-A177-3AD203B41FA5}">
                      <a16:colId xmlns:a16="http://schemas.microsoft.com/office/drawing/2014/main" val="2092021114"/>
                    </a:ext>
                  </a:extLst>
                </a:gridCol>
                <a:gridCol w="8592754">
                  <a:extLst>
                    <a:ext uri="{9D8B030D-6E8A-4147-A177-3AD203B41FA5}">
                      <a16:colId xmlns:a16="http://schemas.microsoft.com/office/drawing/2014/main" val="1996594582"/>
                    </a:ext>
                  </a:extLst>
                </a:gridCol>
              </a:tblGrid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​​检测手段缺陷​​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​​具体表现​​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2169"/>
                  </a:ext>
                </a:extLst>
              </a:tr>
              <a:tr h="240955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​​无在线监测​​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需人工检测，无法实时感知污染状态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12552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​​指标模糊性​​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收光功率、信噪比与脏污程度无线性关系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863228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​​参数失效​​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发光功率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电压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温度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偏置电流等参数无法反映断面污染物分布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066584"/>
                  </a:ext>
                </a:extLst>
              </a:tr>
              <a:tr h="399391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​​区域差异​​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断面中心区比边缘对脏污更敏感（需显微镜级仪器定位）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09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84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E66DF0-B78D-F690-2FE2-5ED35EE7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光链路脏污问题的核心难点​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4BA752-38D2-5DA7-3033-2F41E6C46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b="1" dirty="0"/>
              <a:t>清理效果难保证​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82CE5C-58A5-EA4C-469E-100DCF417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04077"/>
              </p:ext>
            </p:extLst>
          </p:nvPr>
        </p:nvGraphicFramePr>
        <p:xfrm>
          <a:off x="609600" y="1928152"/>
          <a:ext cx="10765134" cy="2214831"/>
        </p:xfrm>
        <a:graphic>
          <a:graphicData uri="http://schemas.openxmlformats.org/drawingml/2006/table">
            <a:tbl>
              <a:tblPr/>
              <a:tblGrid>
                <a:gridCol w="1918476">
                  <a:extLst>
                    <a:ext uri="{9D8B030D-6E8A-4147-A177-3AD203B41FA5}">
                      <a16:colId xmlns:a16="http://schemas.microsoft.com/office/drawing/2014/main" val="4167473892"/>
                    </a:ext>
                  </a:extLst>
                </a:gridCol>
                <a:gridCol w="8846658">
                  <a:extLst>
                    <a:ext uri="{9D8B030D-6E8A-4147-A177-3AD203B41FA5}">
                      <a16:colId xmlns:a16="http://schemas.microsoft.com/office/drawing/2014/main" val="1579659488"/>
                    </a:ext>
                  </a:extLst>
                </a:gridCol>
              </a:tblGrid>
              <a:tr h="370319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​​清理障碍​​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​​运维痛点​​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646839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​​工具局限性​​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清洁笔对顽固油污无效 → 必须使用酒精棉签（操作风险↑）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69170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​​耗时过长​​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单链路故障需清洁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4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端面（拉电源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调焦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/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分工） → 耗时≥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15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分钟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88266"/>
                  </a:ext>
                </a:extLst>
              </a:tr>
              <a:tr h="613817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200" b="1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​​交叉污染​​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ctr" latinLnBrk="0" hangingPunct="1"/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脏污在光模块与光纤间相互传染（清洁后二次污染率</a:t>
                      </a:r>
                      <a:r>
                        <a:rPr lang="en-US" altLang="zh-CN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&gt;40%</a:t>
                      </a:r>
                      <a:r>
                        <a:rPr lang="zh-CN" altLang="en-US" sz="12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）</a:t>
                      </a:r>
                    </a:p>
                  </a:txBody>
                  <a:tcPr marL="114300" marR="114300" marT="95250" marB="9525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93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5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044798-0985-5172-6FAE-955D537A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2622DE-D28B-E049-7E40-1DB3B9B0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sz="2800" dirty="0"/>
              <a:t>万卡集群，感觉很难，但不就是把 </a:t>
            </a:r>
            <a:r>
              <a:rPr lang="en-US" altLang="zh-CN" sz="2800" dirty="0"/>
              <a:t>GPU/NPU</a:t>
            </a:r>
            <a:r>
              <a:rPr lang="zh-CN" altLang="en-US" sz="2800" dirty="0"/>
              <a:t> 都放在一起堆料吗？</a:t>
            </a:r>
          </a:p>
        </p:txBody>
      </p:sp>
    </p:spTree>
    <p:extLst>
      <p:ext uri="{BB962C8B-B14F-4D97-AF65-F5344CB8AC3E}">
        <p14:creationId xmlns:p14="http://schemas.microsoft.com/office/powerpoint/2010/main" val="8736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449F2-41A6-4B93-FB65-CEFB67D6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光链路脏污问题：解决方案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BC034-BA78-58CE-E5C5-5A686498A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物理隔离层：施工防护</a:t>
            </a:r>
          </a:p>
          <a:p>
            <a:pPr lvl="1"/>
            <a:r>
              <a:rPr lang="zh-CN" altLang="en-US" b="1" dirty="0"/>
              <a:t>​​光模块真空封装​​：</a:t>
            </a:r>
            <a:r>
              <a:rPr lang="zh-CN" altLang="en-US" dirty="0"/>
              <a:t>出厂时充氮密封，拆封即插，​​避免存储</a:t>
            </a:r>
            <a:r>
              <a:rPr lang="en-US" altLang="zh-CN" dirty="0"/>
              <a:t>/</a:t>
            </a:r>
            <a:r>
              <a:rPr lang="zh-CN" altLang="en-US" dirty="0"/>
              <a:t>运输污染​​</a:t>
            </a:r>
          </a:p>
          <a:p>
            <a:pPr lvl="1"/>
            <a:r>
              <a:rPr lang="zh-CN" altLang="en-US" b="1" dirty="0"/>
              <a:t>​​光纤端面防尘帽​​：</a:t>
            </a:r>
            <a:r>
              <a:rPr lang="zh-CN" altLang="en-US" dirty="0"/>
              <a:t>弹簧自锁式设计（</a:t>
            </a:r>
            <a:r>
              <a:rPr lang="en" altLang="zh-CN" dirty="0"/>
              <a:t>IP6X</a:t>
            </a:r>
            <a:r>
              <a:rPr lang="zh-CN" altLang="en-US" dirty="0"/>
              <a:t> 防尘），​​插拔暴露时间＜</a:t>
            </a:r>
            <a:r>
              <a:rPr lang="en-US" altLang="zh-CN" dirty="0"/>
              <a:t>0.5</a:t>
            </a:r>
            <a:r>
              <a:rPr lang="zh-CN" altLang="en-US" dirty="0"/>
              <a:t>秒​​</a:t>
            </a:r>
          </a:p>
          <a:p>
            <a:pPr lvl="1"/>
            <a:r>
              <a:rPr lang="zh-CN" altLang="en-US" b="1" dirty="0"/>
              <a:t>​​无尘操作舱​​：</a:t>
            </a:r>
            <a:r>
              <a:rPr lang="zh-CN" altLang="en-US" dirty="0"/>
              <a:t>百级洁净环境（≥</a:t>
            </a:r>
            <a:r>
              <a:rPr lang="en-US" altLang="zh-CN" dirty="0"/>
              <a:t>0.3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-US" dirty="0"/>
              <a:t> 颗粒 ≤</a:t>
            </a:r>
            <a:r>
              <a:rPr lang="en-US" altLang="zh-CN" dirty="0"/>
              <a:t>100/</a:t>
            </a:r>
            <a:r>
              <a:rPr lang="en" altLang="zh-CN" dirty="0"/>
              <a:t>m³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施工污染风险 ↓</a:t>
            </a:r>
            <a:r>
              <a:rPr lang="en-US" altLang="zh-CN" dirty="0"/>
              <a:t>99%​</a:t>
            </a:r>
            <a:r>
              <a:rPr lang="zh-CN" altLang="en-US" dirty="0"/>
              <a:t>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66BA36"/>
                </a:solidFill>
              </a:rPr>
              <a:t>主动防御层：环境控制</a:t>
            </a:r>
          </a:p>
          <a:p>
            <a:pPr lvl="1"/>
            <a:r>
              <a:rPr lang="zh-CN" altLang="en-US" b="1" dirty="0"/>
              <a:t>​​机房正压通风：</a:t>
            </a:r>
            <a:r>
              <a:rPr lang="zh-CN" altLang="en-US" dirty="0"/>
              <a:t>维持室内气压＞外部 </a:t>
            </a:r>
            <a:r>
              <a:rPr lang="en-US" altLang="zh-CN" dirty="0"/>
              <a:t>5</a:t>
            </a:r>
            <a:r>
              <a:rPr lang="en" altLang="zh-CN" dirty="0"/>
              <a:t>Pa</a:t>
            </a:r>
            <a:r>
              <a:rPr lang="zh-CN" altLang="en" dirty="0"/>
              <a:t>，​</a:t>
            </a:r>
            <a:r>
              <a:rPr lang="en" altLang="zh-CN" dirty="0"/>
              <a:t>​</a:t>
            </a:r>
            <a:r>
              <a:rPr lang="zh-CN" altLang="en-US" dirty="0"/>
              <a:t>气流屏障阻隔外部粉尘​​</a:t>
            </a:r>
          </a:p>
          <a:p>
            <a:pPr lvl="1"/>
            <a:r>
              <a:rPr lang="zh-CN" altLang="en-US" b="1" dirty="0"/>
              <a:t>​​</a:t>
            </a:r>
            <a:r>
              <a:rPr lang="en" altLang="zh-CN" b="1" dirty="0"/>
              <a:t>H14</a:t>
            </a:r>
            <a:r>
              <a:rPr lang="zh-CN" altLang="en-US" b="1" dirty="0"/>
              <a:t> 级空气过滤​​：</a:t>
            </a:r>
            <a:r>
              <a:rPr lang="en" altLang="zh-CN" dirty="0"/>
              <a:t>ULPA</a:t>
            </a:r>
            <a:r>
              <a:rPr lang="zh-CN" altLang="en-US" dirty="0"/>
              <a:t> 超高效过滤（</a:t>
            </a:r>
            <a:r>
              <a:rPr lang="en-US" altLang="zh-CN" dirty="0"/>
              <a:t>99.999% @0.1</a:t>
            </a:r>
            <a:r>
              <a:rPr lang="el-GR" altLang="zh-CN" dirty="0"/>
              <a:t>μ</a:t>
            </a:r>
            <a:r>
              <a:rPr lang="en" altLang="zh-CN" dirty="0"/>
              <a:t>m</a:t>
            </a:r>
            <a:r>
              <a:rPr lang="zh-CN" altLang="en" dirty="0"/>
              <a:t>），​</a:t>
            </a:r>
            <a:r>
              <a:rPr lang="en" altLang="zh-CN" dirty="0"/>
              <a:t>​</a:t>
            </a:r>
            <a:r>
              <a:rPr lang="zh-CN" altLang="en-US" dirty="0"/>
              <a:t>机房 </a:t>
            </a:r>
            <a:r>
              <a:rPr lang="en" altLang="zh-CN" dirty="0"/>
              <a:t>PM1.0</a:t>
            </a:r>
            <a:r>
              <a:rPr lang="zh-CN" altLang="en-US" dirty="0"/>
              <a:t> 浓度＜</a:t>
            </a:r>
            <a:r>
              <a:rPr lang="en-US" altLang="zh-CN" dirty="0"/>
              <a:t>10</a:t>
            </a:r>
            <a:r>
              <a:rPr lang="el-GR" altLang="zh-CN" dirty="0"/>
              <a:t>μ</a:t>
            </a:r>
            <a:r>
              <a:rPr lang="en" altLang="zh-CN" dirty="0"/>
              <a:t>g/m³​</a:t>
            </a:r>
          </a:p>
        </p:txBody>
      </p:sp>
    </p:spTree>
    <p:extLst>
      <p:ext uri="{BB962C8B-B14F-4D97-AF65-F5344CB8AC3E}">
        <p14:creationId xmlns:p14="http://schemas.microsoft.com/office/powerpoint/2010/main" val="145158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+mj-ea"/>
                <a:ea typeface="+mj-ea"/>
              </a:rPr>
              <a:t>总结与思考</a:t>
            </a:r>
            <a:endParaRPr lang="en-US" altLang="zh-CN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179CA9-D5F8-70FD-F5CC-298F8D6F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常见交叉领域问题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6DD734E-3C74-661E-8E8E-B92A7584628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635" y="1338942"/>
          <a:ext cx="10849908" cy="4876800"/>
        </p:xfrm>
        <a:graphic>
          <a:graphicData uri="http://schemas.openxmlformats.org/drawingml/2006/table">
            <a:tbl>
              <a:tblPr/>
              <a:tblGrid>
                <a:gridCol w="2618755">
                  <a:extLst>
                    <a:ext uri="{9D8B030D-6E8A-4147-A177-3AD203B41FA5}">
                      <a16:colId xmlns:a16="http://schemas.microsoft.com/office/drawing/2014/main" val="2614910554"/>
                    </a:ext>
                  </a:extLst>
                </a:gridCol>
                <a:gridCol w="2951581">
                  <a:extLst>
                    <a:ext uri="{9D8B030D-6E8A-4147-A177-3AD203B41FA5}">
                      <a16:colId xmlns:a16="http://schemas.microsoft.com/office/drawing/2014/main" val="1528317426"/>
                    </a:ext>
                  </a:extLst>
                </a:gridCol>
                <a:gridCol w="5279572">
                  <a:extLst>
                    <a:ext uri="{9D8B030D-6E8A-4147-A177-3AD203B41FA5}">
                      <a16:colId xmlns:a16="http://schemas.microsoft.com/office/drawing/2014/main" val="1765479439"/>
                    </a:ext>
                  </a:extLst>
                </a:gridCol>
              </a:tblGrid>
              <a:tr h="35463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交叉领域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交叉点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影响内容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A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809239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远程挂载存储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PoD</a:t>
                      </a:r>
                      <a:endParaRPr lang="e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计算节点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问题导致存储性能不达标；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IO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影响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，包括流控参数；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存储抢占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OS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系统资源；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950322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网卡、路由、流控参数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网络不通导致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集合通信报错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计算下发影响网络性能，出现反压和丢包；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网络影响计算通信、训练性能不达标；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85711"/>
                  </a:ext>
                </a:extLst>
              </a:tr>
              <a:tr h="1507390"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/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存储 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vs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 网络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交换机、流控参数、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0" algn="ctr" defTabSz="12192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模型并行、</a:t>
                      </a: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Host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下发与挂载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n-ea"/>
                          <a:cs typeface="+mn-cs"/>
                        </a:rPr>
                        <a:t>存储影响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计算、网络拖尾影响计算等互相干扰；</a:t>
                      </a: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出现大模型训练性能抖动、性能下降；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  <a:p>
                      <a:pPr marL="285750" indent="-285750" algn="l" defTabSz="1219200" rtl="0" eaLnBrk="1" fontAlgn="ctr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Leaf </a:t>
                      </a:r>
                      <a:r>
                        <a:rPr lang="zh-CN" altLang="en-US" sz="1400" b="0" kern="1200" dirty="0">
                          <a:solidFill>
                            <a:srgbClr val="374153"/>
                          </a:solidFill>
                          <a:effectLst/>
                          <a:latin typeface="Lexend" pitchFamily="2" charset="0"/>
                          <a:ea typeface="+mj-ea"/>
                          <a:cs typeface="+mn-cs"/>
                        </a:rPr>
                        <a:t>交换机丢包，训练精度受影响；</a:t>
                      </a:r>
                      <a:endParaRPr lang="en-US" altLang="zh-CN" sz="1400" b="0" kern="1200" dirty="0">
                        <a:solidFill>
                          <a:srgbClr val="374153"/>
                        </a:solidFill>
                        <a:effectLst/>
                        <a:latin typeface="Lexend" pitchFamily="2" charset="0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57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24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https://support.huawei.com/enterprise/zh/doc/EDOC1100314275/283099c4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https://www.edn.com/five-major-trends-in-power-supply-design-for-servers/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sz="2400" dirty="0"/>
          </a:p>
          <a:p>
            <a:pPr marL="0" indent="0">
              <a:buNone/>
            </a:pPr>
            <a:r>
              <a:rPr lang="en" altLang="zh-CN" sz="2400" dirty="0">
                <a:solidFill>
                  <a:srgbClr val="374153"/>
                </a:solidFill>
              </a:rPr>
              <a:t>PPT </a:t>
            </a:r>
            <a:r>
              <a:rPr lang="zh-CN" altLang="en" sz="2400" dirty="0">
                <a:solidFill>
                  <a:srgbClr val="374153"/>
                </a:solidFill>
              </a:rPr>
              <a:t>开源</a:t>
            </a:r>
            <a:r>
              <a:rPr lang="zh-CN" altLang="en-US" sz="2400" dirty="0">
                <a:solidFill>
                  <a:srgbClr val="374153"/>
                </a:solidFill>
              </a:rPr>
              <a:t>在：</a:t>
            </a:r>
            <a:r>
              <a:rPr lang="en" altLang="zh-CN" sz="24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https://github.com/Infrasys-AI/AIInfra</a:t>
            </a:r>
            <a:endParaRPr lang="en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大模型系统全栈">
            <a:extLst>
              <a:ext uri="{FF2B5EF4-FFF2-40B4-BE49-F238E27FC236}">
                <a16:creationId xmlns:a16="http://schemas.microsoft.com/office/drawing/2014/main" id="{4F6DA1EC-4C10-32A5-B68D-30B7F0F1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05" y="1403011"/>
            <a:ext cx="5130631" cy="452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模型系统全栈">
            <a:extLst>
              <a:ext uri="{FF2B5EF4-FFF2-40B4-BE49-F238E27FC236}">
                <a16:creationId xmlns:a16="http://schemas.microsoft.com/office/drawing/2014/main" id="{38F8C7DE-83E3-FF3F-B1D1-7A6BBE00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240" y="1674689"/>
            <a:ext cx="6532868" cy="42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082C5E4-295F-3B91-D6D7-0492D82F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r>
              <a:rPr lang="zh-CN" altLang="en-US" dirty="0"/>
              <a:t>  </a:t>
            </a:r>
            <a:r>
              <a:rPr lang="en" altLang="zh-CN" u="sng" dirty="0" err="1"/>
              <a:t>github.com</a:t>
            </a:r>
            <a:r>
              <a:rPr lang="en" altLang="zh-CN" u="sng" dirty="0"/>
              <a:t>/</a:t>
            </a:r>
            <a:r>
              <a:rPr lang="en" altLang="zh-CN" u="sng" dirty="0" err="1"/>
              <a:t>Infrasys</a:t>
            </a:r>
            <a:r>
              <a:rPr lang="en" altLang="zh-CN" u="sng" dirty="0"/>
              <a:t>-AI/AIInfra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10582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FCF56-466F-6D4A-6777-649CDC56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7" y="1734923"/>
            <a:ext cx="10792774" cy="3988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3EA0A0-A1D4-9A7C-E44B-7507D40F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3EC896-7276-5544-F776-BD555D78E6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3456" lvl="1" indent="-514350">
              <a:buFont typeface="+mj-lt"/>
              <a:buAutoNum type="arabicPeriod"/>
            </a:pPr>
            <a:r>
              <a:rPr lang="zh-CN" altLang="en-US" sz="2800" dirty="0"/>
              <a:t>整体建设 </a:t>
            </a:r>
            <a:r>
              <a:rPr lang="en-US" altLang="zh-CN" sz="2800" dirty="0"/>
              <a:t>RoadMap</a:t>
            </a:r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L0</a:t>
            </a:r>
            <a:r>
              <a:rPr lang="zh-CN" altLang="en-US" sz="2800" dirty="0"/>
              <a:t> 基础建设的规则与建议</a:t>
            </a:r>
            <a:endParaRPr lang="en-US" altLang="zh-CN" sz="2800" dirty="0"/>
          </a:p>
          <a:p>
            <a:pPr marL="753456" lvl="1" indent="-514350">
              <a:buFont typeface="+mj-lt"/>
              <a:buAutoNum type="arabicPeriod"/>
            </a:pPr>
            <a:r>
              <a:rPr lang="en-US" altLang="zh-CN" sz="2800" dirty="0"/>
              <a:t>L0/L1</a:t>
            </a:r>
            <a:r>
              <a:rPr lang="zh-CN" altLang="en-US" sz="2800" dirty="0"/>
              <a:t> 建设中光链路</a:t>
            </a:r>
            <a:r>
              <a:rPr lang="zh-CN" altLang="en-US" sz="2800"/>
              <a:t>脏污问题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371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整体建设</a:t>
            </a:r>
            <a:endParaRPr lang="en-US" altLang="zh-CN" sz="9600" dirty="0"/>
          </a:p>
          <a:p>
            <a:r>
              <a:rPr lang="en-US" altLang="zh-CN" sz="9600" dirty="0"/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C0CC6-709A-6A35-E8A6-2A016C8D5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5471" y="1231619"/>
            <a:ext cx="2520000" cy="5112000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400" b="1" dirty="0">
                <a:effectLst/>
                <a:latin typeface="Helvetica" pitchFamily="2" charset="0"/>
              </a:rPr>
              <a:t>规划设计</a:t>
            </a:r>
            <a:endParaRPr lang="en-US" altLang="zh-CN" sz="2400" b="1" dirty="0">
              <a:effectLst/>
              <a:latin typeface="Helvetica" pitchFamily="2" charset="0"/>
            </a:endParaRPr>
          </a:p>
          <a:p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明确业务需求，设计网络、计算、存储架构，并制定</a:t>
            </a:r>
            <a:r>
              <a:rPr lang="en-US" altLang="zh-CN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L0/L1 </a:t>
            </a:r>
            <a:r>
              <a:rPr lang="zh-CN" altLang="en-US" sz="18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基建部署方案</a:t>
            </a:r>
            <a:endParaRPr lang="zh-CN" altLang="en-US" b="1" dirty="0">
              <a:effectLst/>
              <a:latin typeface="Helvetica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6AF6861-CE66-82BC-F3D1-D121F64E1B52}"/>
              </a:ext>
            </a:extLst>
          </p:cNvPr>
          <p:cNvSpPr txBox="1">
            <a:spLocks/>
          </p:cNvSpPr>
          <p:nvPr/>
        </p:nvSpPr>
        <p:spPr>
          <a:xfrm>
            <a:off x="3396950" y="1231619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硬件安装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按规划安装 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服务器和网络设备，进行物理部署与线缆连接联调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435742E-A0AF-D604-0F25-B6598DB13718}"/>
              </a:ext>
            </a:extLst>
          </p:cNvPr>
          <p:cNvSpPr txBox="1">
            <a:spLocks/>
          </p:cNvSpPr>
          <p:nvPr/>
        </p:nvSpPr>
        <p:spPr>
          <a:xfrm>
            <a:off x="621842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软件安装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部署通算操作系统和</a:t>
            </a:r>
            <a:r>
              <a:rPr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AI </a:t>
            </a:r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基础软件，包括集群管理软件，配置调度系统及作业平台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 algn="ctr">
              <a:buNone/>
            </a:pPr>
            <a:endParaRPr kumimoji="1" lang="en-US" altLang="zh-CN" sz="24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5A3899F-89D6-9355-CB6E-BF01D9126FAB}"/>
              </a:ext>
            </a:extLst>
          </p:cNvPr>
          <p:cNvSpPr txBox="1">
            <a:spLocks/>
          </p:cNvSpPr>
          <p:nvPr/>
        </p:nvSpPr>
        <p:spPr>
          <a:xfrm>
            <a:off x="9039909" y="1216722"/>
            <a:ext cx="2520000" cy="511200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Helvetica" pitchFamily="2" charset="0"/>
              </a:rPr>
              <a:t>验收运维</a:t>
            </a:r>
            <a:endParaRPr lang="en-US" altLang="zh-CN" sz="2400" b="1" dirty="0">
              <a:latin typeface="Helvetica" pitchFamily="2" charset="0"/>
            </a:endParaRPr>
          </a:p>
          <a:p>
            <a:r>
              <a:rPr lang="zh-CN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验证性能功能稳定性，正式交付后转移运维主题，持续监控维护更新优化</a:t>
            </a:r>
            <a:endParaRPr lang="en-US" altLang="zh-CN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8" name="Picture 4" descr="全球运营商最大单集群智算中心在哈尔滨建成投产- C114通信网">
            <a:extLst>
              <a:ext uri="{FF2B5EF4-FFF2-40B4-BE49-F238E27FC236}">
                <a16:creationId xmlns:a16="http://schemas.microsoft.com/office/drawing/2014/main" id="{6470045B-A0AE-916D-990D-67BCCA387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80" y="3674751"/>
            <a:ext cx="2263150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6CE602A-EC2A-68F4-4369-BAC56672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79" y="3685637"/>
            <a:ext cx="2275568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DFA2B0-A835-0CC2-9306-A450EAF9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1" y="5083527"/>
            <a:ext cx="2225040" cy="1166233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简单说说算力网络：华为“万卡集群”组网实战- 53AI-AI知识库|大模型知识库|大模型训练|智能体开发">
            <a:extLst>
              <a:ext uri="{FF2B5EF4-FFF2-40B4-BE49-F238E27FC236}">
                <a16:creationId xmlns:a16="http://schemas.microsoft.com/office/drawing/2014/main" id="{035C52A2-9C15-0754-59D2-C8724F08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15" y="4985659"/>
            <a:ext cx="2325136" cy="12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CUDA | NVIDIA Official Blog">
            <a:extLst>
              <a:ext uri="{FF2B5EF4-FFF2-40B4-BE49-F238E27FC236}">
                <a16:creationId xmlns:a16="http://schemas.microsoft.com/office/drawing/2014/main" id="{A15FDFD0-420C-3A37-E14E-89D935BB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86" y="3674751"/>
            <a:ext cx="2318658" cy="1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大模型系统全栈">
            <a:extLst>
              <a:ext uri="{FF2B5EF4-FFF2-40B4-BE49-F238E27FC236}">
                <a16:creationId xmlns:a16="http://schemas.microsoft.com/office/drawing/2014/main" id="{98A9864D-06DA-3471-3844-EC6D4C1AC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3"/>
          <a:stretch/>
        </p:blipFill>
        <p:spPr bwMode="auto">
          <a:xfrm>
            <a:off x="6329986" y="4998341"/>
            <a:ext cx="2318658" cy="12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探秘全球最大GPU集群，20万GPU超算在路上-CSDN博客">
            <a:extLst>
              <a:ext uri="{FF2B5EF4-FFF2-40B4-BE49-F238E27FC236}">
                <a16:creationId xmlns:a16="http://schemas.microsoft.com/office/drawing/2014/main" id="{88729148-F14C-5E69-A44D-1142463E3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7"/>
          <a:stretch/>
        </p:blipFill>
        <p:spPr bwMode="auto">
          <a:xfrm>
            <a:off x="9177820" y="3652979"/>
            <a:ext cx="2252447" cy="1267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42" name="Picture 18" descr="Tensorboard Integration — Stable Baselines 2.10.3a0 documentation">
            <a:extLst>
              <a:ext uri="{FF2B5EF4-FFF2-40B4-BE49-F238E27FC236}">
                <a16:creationId xmlns:a16="http://schemas.microsoft.com/office/drawing/2014/main" id="{676C66CA-820B-A93B-6AAD-8846F43D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85" y="5025086"/>
            <a:ext cx="2252447" cy="12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0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AC5C4-FA78-3A81-3A0D-1D0DF74A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整体建设</a:t>
            </a:r>
            <a:r>
              <a:rPr kumimoji="1" lang="en-US" altLang="zh-CN" dirty="0"/>
              <a:t> Roadmap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B3A6B13-9E87-F00B-2E29-5177B2E4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1" y="1262920"/>
            <a:ext cx="11248400" cy="50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1074" y="2990247"/>
            <a:ext cx="10132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6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/>
              <a:t>基本建设</a:t>
            </a:r>
            <a:endParaRPr lang="en-US" altLang="zh-CN" sz="9600" dirty="0"/>
          </a:p>
          <a:p>
            <a:r>
              <a:rPr lang="zh-CN" altLang="en-US" dirty="0"/>
              <a:t>前沿探索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66636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35208</TotalTime>
  <Words>1283</Words>
  <Application>Microsoft Macintosh PowerPoint</Application>
  <PresentationFormat>自定义</PresentationFormat>
  <Paragraphs>137</Paragraphs>
  <Slides>24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Helvetica</vt:lpstr>
      <vt:lpstr>Lexend</vt:lpstr>
      <vt:lpstr>Wingdings</vt:lpstr>
      <vt:lpstr>1_内容Copytext </vt:lpstr>
      <vt:lpstr>code01</vt:lpstr>
      <vt:lpstr>1_code01</vt:lpstr>
      <vt:lpstr>结束页</vt:lpstr>
      <vt:lpstr>PowerPoint 演示文稿</vt:lpstr>
      <vt:lpstr>Question？</vt:lpstr>
      <vt:lpstr>Content  github.com/Infrasys-AI/AIInfra</vt:lpstr>
      <vt:lpstr>Content</vt:lpstr>
      <vt:lpstr>Content</vt:lpstr>
      <vt:lpstr>PowerPoint 演示文稿</vt:lpstr>
      <vt:lpstr>整体建设 Roadmap</vt:lpstr>
      <vt:lpstr>整体建设 Roadmap</vt:lpstr>
      <vt:lpstr>PowerPoint 演示文稿</vt:lpstr>
      <vt:lpstr>万卡集群机房布局</vt:lpstr>
      <vt:lpstr>万卡集群机房布局</vt:lpstr>
      <vt:lpstr>万卡集群机房布线</vt:lpstr>
      <vt:lpstr>万卡集群机房布线</vt:lpstr>
      <vt:lpstr>万卡机房配电制冷架构</vt:lpstr>
      <vt:lpstr>万卡机房配电制冷架构：Open Compute Project (OCP)</vt:lpstr>
      <vt:lpstr>万卡机房配电制冷架构</vt:lpstr>
      <vt:lpstr>PowerPoint 演示文稿</vt:lpstr>
      <vt:lpstr>光链路脏污问题的核心难点​</vt:lpstr>
      <vt:lpstr>光链路脏污问题的核心难点​</vt:lpstr>
      <vt:lpstr>光链路脏污问题：解决方案</vt:lpstr>
      <vt:lpstr>PowerPoint 演示文稿</vt:lpstr>
      <vt:lpstr>常见交叉领域问题</vt:lpstr>
      <vt:lpstr>PowerPoint 演示文稿</vt:lpstr>
      <vt:lpstr>引用与参考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12749</cp:revision>
  <cp:lastPrinted>2023-09-08T09:14:01Z</cp:lastPrinted>
  <dcterms:created xsi:type="dcterms:W3CDTF">2020-08-28T08:44:19Z</dcterms:created>
  <dcterms:modified xsi:type="dcterms:W3CDTF">2025-08-10T12:41:00Z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